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Default Extension="wdp" ContentType="image/vnd.ms-photo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8" r:id="rId2"/>
  </p:sldMasterIdLst>
  <p:notesMasterIdLst>
    <p:notesMasterId r:id="rId19"/>
  </p:notesMasterIdLst>
  <p:sldIdLst>
    <p:sldId id="258" r:id="rId3"/>
    <p:sldId id="431" r:id="rId4"/>
    <p:sldId id="400" r:id="rId5"/>
    <p:sldId id="435" r:id="rId6"/>
    <p:sldId id="436" r:id="rId7"/>
    <p:sldId id="425" r:id="rId8"/>
    <p:sldId id="426" r:id="rId9"/>
    <p:sldId id="434" r:id="rId10"/>
    <p:sldId id="427" r:id="rId11"/>
    <p:sldId id="413" r:id="rId12"/>
    <p:sldId id="429" r:id="rId13"/>
    <p:sldId id="428" r:id="rId14"/>
    <p:sldId id="432" r:id="rId15"/>
    <p:sldId id="418" r:id="rId16"/>
    <p:sldId id="433" r:id="rId17"/>
    <p:sldId id="39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34" userDrawn="1">
          <p15:clr>
            <a:srgbClr val="A4A3A4"/>
          </p15:clr>
        </p15:guide>
        <p15:guide id="4" pos="7378" userDrawn="1">
          <p15:clr>
            <a:srgbClr val="A4A3A4"/>
          </p15:clr>
        </p15:guide>
        <p15:guide id="5" orient="horz" pos="981" userDrawn="1">
          <p15:clr>
            <a:srgbClr val="A4A3A4"/>
          </p15:clr>
        </p15:guide>
        <p15:guide id="6" orient="horz" pos="399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CC"/>
    <a:srgbClr val="0066FF"/>
    <a:srgbClr val="0033CC"/>
    <a:srgbClr val="B40000"/>
    <a:srgbClr val="DFEDF8"/>
    <a:srgbClr val="DA3233"/>
    <a:srgbClr val="339933"/>
    <a:srgbClr val="239CD2"/>
    <a:srgbClr val="E52329"/>
    <a:srgbClr val="F7A82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304" autoAdjust="0"/>
    <p:restoredTop sz="99876" autoAdjust="0"/>
  </p:normalViewPr>
  <p:slideViewPr>
    <p:cSldViewPr snapToGrid="0" showGuides="1">
      <p:cViewPr varScale="1">
        <p:scale>
          <a:sx n="109" d="100"/>
          <a:sy n="109" d="100"/>
        </p:scale>
        <p:origin x="-78" y="-108"/>
      </p:cViewPr>
      <p:guideLst>
        <p:guide orient="horz" pos="2160"/>
        <p:guide orient="horz" pos="981"/>
        <p:guide orient="horz" pos="3990"/>
        <p:guide pos="2880"/>
        <p:guide pos="176"/>
        <p:guide pos="55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876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159FD4"/>
            </a:solidFill>
            <a:ln>
              <a:noFill/>
            </a:ln>
            <a:effectLst/>
          </c:spPr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\О\с\н\о\в\н\о\й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259-4EE0-A2DF-CA7DC32D05B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4EB051"/>
            </a:solidFill>
            <a:ln>
              <a:noFill/>
            </a:ln>
            <a:effectLst/>
          </c:spPr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\О\с\н\о\в\н\о\й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259-4EE0-A2DF-CA7DC32D05B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rgbClr val="F7A823"/>
            </a:solidFill>
            <a:ln>
              <a:noFill/>
            </a:ln>
            <a:effectLst/>
          </c:spPr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\О\с\н\о\в\н\о\й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259-4EE0-A2DF-CA7DC32D05B7}"/>
            </c:ext>
          </c:extLst>
        </c:ser>
        <c:dLbls/>
        <c:gapWidth val="219"/>
        <c:overlap val="-27"/>
        <c:axId val="67965312"/>
        <c:axId val="67966848"/>
      </c:barChart>
      <c:catAx>
        <c:axId val="6796531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7966848"/>
        <c:crosses val="autoZero"/>
        <c:auto val="1"/>
        <c:lblAlgn val="ctr"/>
        <c:lblOffset val="100"/>
      </c:catAx>
      <c:valAx>
        <c:axId val="6796684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\О\с\н\о\в\н\о\й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7965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C03F57-C8F4-41DE-99E0-BACF82DABA5F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59C782-8566-4F6B-9642-B7D09ECFA7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604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9C782-8566-4F6B-9642-B7D09ECFA7CC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064269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9C782-8566-4F6B-9642-B7D09ECFA7CC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064269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9C782-8566-4F6B-9642-B7D09ECFA7CC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64269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9C782-8566-4F6B-9642-B7D09ECFA7CC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064269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9C782-8566-4F6B-9642-B7D09ECFA7CC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064269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9C782-8566-4F6B-9642-B7D09ECFA7CC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6426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9C782-8566-4F6B-9642-B7D09ECFA7CC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06426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9C782-8566-4F6B-9642-B7D09ECFA7CC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06426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9C782-8566-4F6B-9642-B7D09ECFA7C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6426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9C782-8566-4F6B-9642-B7D09ECFA7C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64269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9C782-8566-4F6B-9642-B7D09ECFA7CC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6426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9C782-8566-4F6B-9642-B7D09ECFA7CC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64269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9C782-8566-4F6B-9642-B7D09ECFA7CC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64269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9C782-8566-4F6B-9642-B7D09ECFA7CC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06426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chart" Target="../charts/chart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143000" y="1096725"/>
            <a:ext cx="68580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508033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961230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за вним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143000" y="1096725"/>
            <a:ext cx="68580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3338656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143000" y="1096725"/>
            <a:ext cx="68580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508033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35914758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тбивочный Красный">
    <p:bg>
      <p:bgPr>
        <a:solidFill>
          <a:srgbClr val="E523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143000" y="1096725"/>
            <a:ext cx="68580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508033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16635" y="5510642"/>
            <a:ext cx="1173754" cy="11503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rgbClr val="E52329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6367" y="-710058"/>
            <a:ext cx="9018740" cy="607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7581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сновной крас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E52329">
                <a:tint val="45000"/>
                <a:satMod val="400000"/>
              </a:srgbClr>
            </a:duotone>
            <a:lum bright="4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6367" y="-710058"/>
            <a:ext cx="9018740" cy="60797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458"/>
          <a:stretch/>
        </p:blipFill>
        <p:spPr>
          <a:xfrm>
            <a:off x="-6185" y="2720"/>
            <a:ext cx="9153701" cy="10120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6298" y="357810"/>
            <a:ext cx="7451863" cy="606287"/>
          </a:xfrm>
        </p:spPr>
        <p:txBody>
          <a:bodyPr/>
          <a:lstStyle>
            <a:lvl1pPr>
              <a:defRPr>
                <a:solidFill>
                  <a:srgbClr val="E52329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196298" y="1612683"/>
            <a:ext cx="2593875" cy="243322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75393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196298" y="983974"/>
            <a:ext cx="7451863" cy="3379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E5232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Образец подзаголовка</a:t>
            </a:r>
          </a:p>
        </p:txBody>
      </p:sp>
      <p:sp>
        <p:nvSpPr>
          <p:cNvPr id="14" name="Объект 2"/>
          <p:cNvSpPr>
            <a:spLocks noGrp="1"/>
          </p:cNvSpPr>
          <p:nvPr>
            <p:ph idx="13" hasCustomPrompt="1"/>
          </p:nvPr>
        </p:nvSpPr>
        <p:spPr>
          <a:xfrm>
            <a:off x="196298" y="4092836"/>
            <a:ext cx="2593875" cy="2433224"/>
          </a:xfrm>
        </p:spPr>
        <p:txBody>
          <a:bodyPr>
            <a:normAutofit/>
          </a:bodyPr>
          <a:lstStyle>
            <a:lvl1pPr marL="0" indent="180000">
              <a:lnSpc>
                <a:spcPct val="100000"/>
              </a:lnSpc>
              <a:spcBef>
                <a:spcPts val="600"/>
              </a:spcBef>
              <a:buClr>
                <a:srgbClr val="E52329"/>
              </a:buClr>
              <a:buSzPct val="200000"/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15" name="object 51"/>
          <p:cNvSpPr/>
          <p:nvPr userDrawn="1"/>
        </p:nvSpPr>
        <p:spPr>
          <a:xfrm>
            <a:off x="8710951" y="6347328"/>
            <a:ext cx="255027" cy="353083"/>
          </a:xfrm>
          <a:custGeom>
            <a:avLst/>
            <a:gdLst/>
            <a:ahLst/>
            <a:cxnLst/>
            <a:rect l="l" t="t" r="r" b="b"/>
            <a:pathLst>
              <a:path w="2068829" h="2148204">
                <a:moveTo>
                  <a:pt x="1335146" y="44849"/>
                </a:moveTo>
                <a:lnTo>
                  <a:pt x="1288243" y="31758"/>
                </a:lnTo>
                <a:lnTo>
                  <a:pt x="1241249" y="20957"/>
                </a:lnTo>
                <a:lnTo>
                  <a:pt x="1194225" y="12414"/>
                </a:lnTo>
                <a:lnTo>
                  <a:pt x="1147234" y="6096"/>
                </a:lnTo>
                <a:lnTo>
                  <a:pt x="1100338" y="1968"/>
                </a:lnTo>
                <a:lnTo>
                  <a:pt x="1053599" y="0"/>
                </a:lnTo>
                <a:lnTo>
                  <a:pt x="1007078" y="156"/>
                </a:lnTo>
                <a:lnTo>
                  <a:pt x="960837" y="2404"/>
                </a:lnTo>
                <a:lnTo>
                  <a:pt x="914940" y="6712"/>
                </a:lnTo>
                <a:lnTo>
                  <a:pt x="869446" y="13046"/>
                </a:lnTo>
                <a:lnTo>
                  <a:pt x="824420" y="21372"/>
                </a:lnTo>
                <a:lnTo>
                  <a:pt x="779921" y="31659"/>
                </a:lnTo>
                <a:lnTo>
                  <a:pt x="736013" y="43873"/>
                </a:lnTo>
                <a:lnTo>
                  <a:pt x="692757" y="57980"/>
                </a:lnTo>
                <a:lnTo>
                  <a:pt x="650216" y="73948"/>
                </a:lnTo>
                <a:lnTo>
                  <a:pt x="608450" y="91744"/>
                </a:lnTo>
                <a:lnTo>
                  <a:pt x="567523" y="111335"/>
                </a:lnTo>
                <a:lnTo>
                  <a:pt x="527496" y="132687"/>
                </a:lnTo>
                <a:lnTo>
                  <a:pt x="488432" y="155768"/>
                </a:lnTo>
                <a:lnTo>
                  <a:pt x="450391" y="180545"/>
                </a:lnTo>
                <a:lnTo>
                  <a:pt x="413436" y="206984"/>
                </a:lnTo>
                <a:lnTo>
                  <a:pt x="377630" y="235052"/>
                </a:lnTo>
                <a:lnTo>
                  <a:pt x="343033" y="264716"/>
                </a:lnTo>
                <a:lnTo>
                  <a:pt x="309708" y="295944"/>
                </a:lnTo>
                <a:lnTo>
                  <a:pt x="277717" y="328703"/>
                </a:lnTo>
                <a:lnTo>
                  <a:pt x="247122" y="362958"/>
                </a:lnTo>
                <a:lnTo>
                  <a:pt x="217984" y="398678"/>
                </a:lnTo>
                <a:lnTo>
                  <a:pt x="190367" y="435828"/>
                </a:lnTo>
                <a:lnTo>
                  <a:pt x="164331" y="474377"/>
                </a:lnTo>
                <a:lnTo>
                  <a:pt x="139939" y="514290"/>
                </a:lnTo>
                <a:lnTo>
                  <a:pt x="117252" y="555536"/>
                </a:lnTo>
                <a:lnTo>
                  <a:pt x="96333" y="598080"/>
                </a:lnTo>
                <a:lnTo>
                  <a:pt x="77243" y="641890"/>
                </a:lnTo>
                <a:lnTo>
                  <a:pt x="60045" y="686933"/>
                </a:lnTo>
                <a:lnTo>
                  <a:pt x="44801" y="733176"/>
                </a:lnTo>
                <a:lnTo>
                  <a:pt x="31227" y="782000"/>
                </a:lnTo>
                <a:lnTo>
                  <a:pt x="20148" y="830912"/>
                </a:lnTo>
                <a:lnTo>
                  <a:pt x="11524" y="879844"/>
                </a:lnTo>
                <a:lnTo>
                  <a:pt x="5318" y="928726"/>
                </a:lnTo>
                <a:lnTo>
                  <a:pt x="1489" y="977490"/>
                </a:lnTo>
                <a:lnTo>
                  <a:pt x="0" y="1026067"/>
                </a:lnTo>
                <a:lnTo>
                  <a:pt x="810" y="1074389"/>
                </a:lnTo>
                <a:lnTo>
                  <a:pt x="3880" y="1122385"/>
                </a:lnTo>
                <a:lnTo>
                  <a:pt x="9173" y="1169988"/>
                </a:lnTo>
                <a:lnTo>
                  <a:pt x="16648" y="1217129"/>
                </a:lnTo>
                <a:lnTo>
                  <a:pt x="26267" y="1263739"/>
                </a:lnTo>
                <a:lnTo>
                  <a:pt x="37991" y="1309748"/>
                </a:lnTo>
                <a:lnTo>
                  <a:pt x="51781" y="1355089"/>
                </a:lnTo>
                <a:lnTo>
                  <a:pt x="67597" y="1399692"/>
                </a:lnTo>
                <a:lnTo>
                  <a:pt x="85402" y="1443488"/>
                </a:lnTo>
                <a:lnTo>
                  <a:pt x="105155" y="1486409"/>
                </a:lnTo>
                <a:lnTo>
                  <a:pt x="126817" y="1528386"/>
                </a:lnTo>
                <a:lnTo>
                  <a:pt x="127033" y="1528945"/>
                </a:lnTo>
                <a:lnTo>
                  <a:pt x="126081" y="1529098"/>
                </a:lnTo>
                <a:lnTo>
                  <a:pt x="126360" y="1529720"/>
                </a:lnTo>
                <a:lnTo>
                  <a:pt x="149329" y="1577686"/>
                </a:lnTo>
                <a:lnTo>
                  <a:pt x="167701" y="1624292"/>
                </a:lnTo>
                <a:lnTo>
                  <a:pt x="181457" y="1669587"/>
                </a:lnTo>
                <a:lnTo>
                  <a:pt x="190577" y="1713618"/>
                </a:lnTo>
                <a:lnTo>
                  <a:pt x="195041" y="1756436"/>
                </a:lnTo>
                <a:lnTo>
                  <a:pt x="194829" y="1798087"/>
                </a:lnTo>
                <a:lnTo>
                  <a:pt x="189922" y="1838620"/>
                </a:lnTo>
                <a:lnTo>
                  <a:pt x="180300" y="1878084"/>
                </a:lnTo>
                <a:lnTo>
                  <a:pt x="165942" y="1916528"/>
                </a:lnTo>
                <a:lnTo>
                  <a:pt x="146830" y="1953998"/>
                </a:lnTo>
                <a:lnTo>
                  <a:pt x="122943" y="1990545"/>
                </a:lnTo>
                <a:lnTo>
                  <a:pt x="94261" y="2026216"/>
                </a:lnTo>
                <a:lnTo>
                  <a:pt x="60766" y="2061059"/>
                </a:lnTo>
                <a:lnTo>
                  <a:pt x="22436" y="2095124"/>
                </a:lnTo>
                <a:lnTo>
                  <a:pt x="46664" y="2100228"/>
                </a:lnTo>
                <a:lnTo>
                  <a:pt x="104401" y="2110707"/>
                </a:lnTo>
                <a:lnTo>
                  <a:pt x="173433" y="2121008"/>
                </a:lnTo>
                <a:lnTo>
                  <a:pt x="211780" y="2125889"/>
                </a:lnTo>
                <a:lnTo>
                  <a:pt x="252467" y="2130482"/>
                </a:lnTo>
                <a:lnTo>
                  <a:pt x="295330" y="2134708"/>
                </a:lnTo>
                <a:lnTo>
                  <a:pt x="340210" y="2138484"/>
                </a:lnTo>
                <a:lnTo>
                  <a:pt x="386943" y="2141731"/>
                </a:lnTo>
                <a:lnTo>
                  <a:pt x="435368" y="2144367"/>
                </a:lnTo>
                <a:lnTo>
                  <a:pt x="485325" y="2146311"/>
                </a:lnTo>
                <a:lnTo>
                  <a:pt x="536650" y="2147483"/>
                </a:lnTo>
                <a:lnTo>
                  <a:pt x="589183" y="2147802"/>
                </a:lnTo>
                <a:lnTo>
                  <a:pt x="642761" y="2147186"/>
                </a:lnTo>
                <a:lnTo>
                  <a:pt x="697224" y="2145555"/>
                </a:lnTo>
                <a:lnTo>
                  <a:pt x="752408" y="2142829"/>
                </a:lnTo>
                <a:lnTo>
                  <a:pt x="808154" y="2138925"/>
                </a:lnTo>
                <a:lnTo>
                  <a:pt x="864299" y="2133765"/>
                </a:lnTo>
                <a:lnTo>
                  <a:pt x="920681" y="2127265"/>
                </a:lnTo>
                <a:lnTo>
                  <a:pt x="977140" y="2119347"/>
                </a:lnTo>
                <a:lnTo>
                  <a:pt x="1033512" y="2109928"/>
                </a:lnTo>
                <a:lnTo>
                  <a:pt x="1089637" y="2098928"/>
                </a:lnTo>
                <a:lnTo>
                  <a:pt x="1145353" y="2086266"/>
                </a:lnTo>
                <a:lnTo>
                  <a:pt x="1200498" y="2071861"/>
                </a:lnTo>
                <a:lnTo>
                  <a:pt x="1254911" y="2055633"/>
                </a:lnTo>
                <a:lnTo>
                  <a:pt x="1308430" y="2037501"/>
                </a:lnTo>
                <a:lnTo>
                  <a:pt x="1360893" y="2017383"/>
                </a:lnTo>
                <a:lnTo>
                  <a:pt x="1412139" y="1995198"/>
                </a:lnTo>
                <a:lnTo>
                  <a:pt x="1462006" y="1970867"/>
                </a:lnTo>
                <a:lnTo>
                  <a:pt x="1504904" y="1950109"/>
                </a:lnTo>
                <a:lnTo>
                  <a:pt x="1546827" y="1927474"/>
                </a:lnTo>
                <a:lnTo>
                  <a:pt x="1587699" y="1902993"/>
                </a:lnTo>
                <a:lnTo>
                  <a:pt x="1627446" y="1876697"/>
                </a:lnTo>
                <a:lnTo>
                  <a:pt x="1665992" y="1848616"/>
                </a:lnTo>
                <a:lnTo>
                  <a:pt x="1703262" y="1818780"/>
                </a:lnTo>
                <a:lnTo>
                  <a:pt x="1739180" y="1787220"/>
                </a:lnTo>
                <a:lnTo>
                  <a:pt x="1773671" y="1753967"/>
                </a:lnTo>
                <a:lnTo>
                  <a:pt x="1806660" y="1719050"/>
                </a:lnTo>
                <a:lnTo>
                  <a:pt x="1838072" y="1682500"/>
                </a:lnTo>
                <a:lnTo>
                  <a:pt x="1867831" y="1644348"/>
                </a:lnTo>
                <a:lnTo>
                  <a:pt x="1895862" y="1604624"/>
                </a:lnTo>
                <a:lnTo>
                  <a:pt x="1922089" y="1563359"/>
                </a:lnTo>
                <a:lnTo>
                  <a:pt x="1946438" y="1520583"/>
                </a:lnTo>
                <a:lnTo>
                  <a:pt x="1968832" y="1476326"/>
                </a:lnTo>
                <a:lnTo>
                  <a:pt x="1989197" y="1430620"/>
                </a:lnTo>
                <a:lnTo>
                  <a:pt x="2007457" y="1383493"/>
                </a:lnTo>
                <a:lnTo>
                  <a:pt x="2023537" y="1334978"/>
                </a:lnTo>
                <a:lnTo>
                  <a:pt x="2036628" y="1288080"/>
                </a:lnTo>
                <a:lnTo>
                  <a:pt x="2047428" y="1241092"/>
                </a:lnTo>
                <a:lnTo>
                  <a:pt x="2055971" y="1194074"/>
                </a:lnTo>
                <a:lnTo>
                  <a:pt x="2062289" y="1147090"/>
                </a:lnTo>
                <a:lnTo>
                  <a:pt x="2066415" y="1100200"/>
                </a:lnTo>
                <a:lnTo>
                  <a:pt x="2068384" y="1053467"/>
                </a:lnTo>
                <a:lnTo>
                  <a:pt x="2068227" y="1006953"/>
                </a:lnTo>
                <a:lnTo>
                  <a:pt x="2065977" y="960720"/>
                </a:lnTo>
                <a:lnTo>
                  <a:pt x="2061669" y="914829"/>
                </a:lnTo>
                <a:lnTo>
                  <a:pt x="2055334" y="869342"/>
                </a:lnTo>
                <a:lnTo>
                  <a:pt x="2047006" y="824323"/>
                </a:lnTo>
                <a:lnTo>
                  <a:pt x="2036718" y="779831"/>
                </a:lnTo>
                <a:lnTo>
                  <a:pt x="2024503" y="735930"/>
                </a:lnTo>
                <a:lnTo>
                  <a:pt x="2010394" y="692682"/>
                </a:lnTo>
                <a:lnTo>
                  <a:pt x="1994424" y="650147"/>
                </a:lnTo>
                <a:lnTo>
                  <a:pt x="1976626" y="608389"/>
                </a:lnTo>
                <a:lnTo>
                  <a:pt x="1957034" y="567469"/>
                </a:lnTo>
                <a:lnTo>
                  <a:pt x="1935680" y="527450"/>
                </a:lnTo>
                <a:lnTo>
                  <a:pt x="1912597" y="488392"/>
                </a:lnTo>
                <a:lnTo>
                  <a:pt x="1887818" y="450358"/>
                </a:lnTo>
                <a:lnTo>
                  <a:pt x="1861377" y="413410"/>
                </a:lnTo>
                <a:lnTo>
                  <a:pt x="1833307" y="377610"/>
                </a:lnTo>
                <a:lnTo>
                  <a:pt x="1803640" y="343020"/>
                </a:lnTo>
                <a:lnTo>
                  <a:pt x="1772409" y="309701"/>
                </a:lnTo>
                <a:lnTo>
                  <a:pt x="1739648" y="277717"/>
                </a:lnTo>
                <a:lnTo>
                  <a:pt x="1705390" y="247127"/>
                </a:lnTo>
                <a:lnTo>
                  <a:pt x="1669668" y="217996"/>
                </a:lnTo>
                <a:lnTo>
                  <a:pt x="1632515" y="190384"/>
                </a:lnTo>
                <a:lnTo>
                  <a:pt x="1593964" y="164353"/>
                </a:lnTo>
                <a:lnTo>
                  <a:pt x="1554047" y="139966"/>
                </a:lnTo>
                <a:lnTo>
                  <a:pt x="1512799" y="117284"/>
                </a:lnTo>
                <a:lnTo>
                  <a:pt x="1470251" y="96369"/>
                </a:lnTo>
                <a:lnTo>
                  <a:pt x="1426438" y="77284"/>
                </a:lnTo>
                <a:lnTo>
                  <a:pt x="1381392" y="60090"/>
                </a:lnTo>
                <a:lnTo>
                  <a:pt x="1335146" y="44849"/>
                </a:lnTo>
                <a:close/>
              </a:path>
            </a:pathLst>
          </a:custGeom>
          <a:ln w="25400">
            <a:solidFill>
              <a:srgbClr val="E52329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08137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тбивочный желтый">
    <p:bg>
      <p:bgPr>
        <a:solidFill>
          <a:srgbClr val="F7A8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143000" y="1096725"/>
            <a:ext cx="68580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508033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16635" y="5510642"/>
            <a:ext cx="1173754" cy="11503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rgbClr val="F7A823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6367" y="-710058"/>
            <a:ext cx="9018740" cy="607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32176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сновной Желт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F7A823">
                <a:tint val="45000"/>
                <a:satMod val="400000"/>
              </a:srgbClr>
            </a:duotone>
            <a:lum bright="2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6367" y="-710058"/>
            <a:ext cx="9018740" cy="60797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458"/>
          <a:stretch/>
        </p:blipFill>
        <p:spPr>
          <a:xfrm>
            <a:off x="-6185" y="2720"/>
            <a:ext cx="9153701" cy="10120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6298" y="357810"/>
            <a:ext cx="7451863" cy="606287"/>
          </a:xfrm>
        </p:spPr>
        <p:txBody>
          <a:bodyPr/>
          <a:lstStyle>
            <a:lvl1pPr>
              <a:defRPr>
                <a:solidFill>
                  <a:srgbClr val="F7A823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196298" y="1825625"/>
            <a:ext cx="4294283" cy="435133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  <a:endParaRPr lang="ru-RU" dirty="0"/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75393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object 51"/>
          <p:cNvSpPr/>
          <p:nvPr userDrawn="1"/>
        </p:nvSpPr>
        <p:spPr>
          <a:xfrm>
            <a:off x="8710951" y="6347328"/>
            <a:ext cx="255027" cy="353083"/>
          </a:xfrm>
          <a:custGeom>
            <a:avLst/>
            <a:gdLst/>
            <a:ahLst/>
            <a:cxnLst/>
            <a:rect l="l" t="t" r="r" b="b"/>
            <a:pathLst>
              <a:path w="2068829" h="2148204">
                <a:moveTo>
                  <a:pt x="1335146" y="44849"/>
                </a:moveTo>
                <a:lnTo>
                  <a:pt x="1288243" y="31758"/>
                </a:lnTo>
                <a:lnTo>
                  <a:pt x="1241249" y="20957"/>
                </a:lnTo>
                <a:lnTo>
                  <a:pt x="1194225" y="12414"/>
                </a:lnTo>
                <a:lnTo>
                  <a:pt x="1147234" y="6096"/>
                </a:lnTo>
                <a:lnTo>
                  <a:pt x="1100338" y="1968"/>
                </a:lnTo>
                <a:lnTo>
                  <a:pt x="1053599" y="0"/>
                </a:lnTo>
                <a:lnTo>
                  <a:pt x="1007078" y="156"/>
                </a:lnTo>
                <a:lnTo>
                  <a:pt x="960837" y="2404"/>
                </a:lnTo>
                <a:lnTo>
                  <a:pt x="914940" y="6712"/>
                </a:lnTo>
                <a:lnTo>
                  <a:pt x="869446" y="13046"/>
                </a:lnTo>
                <a:lnTo>
                  <a:pt x="824420" y="21372"/>
                </a:lnTo>
                <a:lnTo>
                  <a:pt x="779921" y="31659"/>
                </a:lnTo>
                <a:lnTo>
                  <a:pt x="736013" y="43873"/>
                </a:lnTo>
                <a:lnTo>
                  <a:pt x="692757" y="57980"/>
                </a:lnTo>
                <a:lnTo>
                  <a:pt x="650216" y="73948"/>
                </a:lnTo>
                <a:lnTo>
                  <a:pt x="608450" y="91744"/>
                </a:lnTo>
                <a:lnTo>
                  <a:pt x="567523" y="111335"/>
                </a:lnTo>
                <a:lnTo>
                  <a:pt x="527496" y="132687"/>
                </a:lnTo>
                <a:lnTo>
                  <a:pt x="488432" y="155768"/>
                </a:lnTo>
                <a:lnTo>
                  <a:pt x="450391" y="180545"/>
                </a:lnTo>
                <a:lnTo>
                  <a:pt x="413436" y="206984"/>
                </a:lnTo>
                <a:lnTo>
                  <a:pt x="377630" y="235052"/>
                </a:lnTo>
                <a:lnTo>
                  <a:pt x="343033" y="264716"/>
                </a:lnTo>
                <a:lnTo>
                  <a:pt x="309708" y="295944"/>
                </a:lnTo>
                <a:lnTo>
                  <a:pt x="277717" y="328703"/>
                </a:lnTo>
                <a:lnTo>
                  <a:pt x="247122" y="362958"/>
                </a:lnTo>
                <a:lnTo>
                  <a:pt x="217984" y="398678"/>
                </a:lnTo>
                <a:lnTo>
                  <a:pt x="190367" y="435828"/>
                </a:lnTo>
                <a:lnTo>
                  <a:pt x="164331" y="474377"/>
                </a:lnTo>
                <a:lnTo>
                  <a:pt x="139939" y="514290"/>
                </a:lnTo>
                <a:lnTo>
                  <a:pt x="117252" y="555536"/>
                </a:lnTo>
                <a:lnTo>
                  <a:pt x="96333" y="598080"/>
                </a:lnTo>
                <a:lnTo>
                  <a:pt x="77243" y="641890"/>
                </a:lnTo>
                <a:lnTo>
                  <a:pt x="60045" y="686933"/>
                </a:lnTo>
                <a:lnTo>
                  <a:pt x="44801" y="733176"/>
                </a:lnTo>
                <a:lnTo>
                  <a:pt x="31227" y="782000"/>
                </a:lnTo>
                <a:lnTo>
                  <a:pt x="20148" y="830912"/>
                </a:lnTo>
                <a:lnTo>
                  <a:pt x="11524" y="879844"/>
                </a:lnTo>
                <a:lnTo>
                  <a:pt x="5318" y="928726"/>
                </a:lnTo>
                <a:lnTo>
                  <a:pt x="1489" y="977490"/>
                </a:lnTo>
                <a:lnTo>
                  <a:pt x="0" y="1026067"/>
                </a:lnTo>
                <a:lnTo>
                  <a:pt x="810" y="1074389"/>
                </a:lnTo>
                <a:lnTo>
                  <a:pt x="3880" y="1122385"/>
                </a:lnTo>
                <a:lnTo>
                  <a:pt x="9173" y="1169988"/>
                </a:lnTo>
                <a:lnTo>
                  <a:pt x="16648" y="1217129"/>
                </a:lnTo>
                <a:lnTo>
                  <a:pt x="26267" y="1263739"/>
                </a:lnTo>
                <a:lnTo>
                  <a:pt x="37991" y="1309748"/>
                </a:lnTo>
                <a:lnTo>
                  <a:pt x="51781" y="1355089"/>
                </a:lnTo>
                <a:lnTo>
                  <a:pt x="67597" y="1399692"/>
                </a:lnTo>
                <a:lnTo>
                  <a:pt x="85402" y="1443488"/>
                </a:lnTo>
                <a:lnTo>
                  <a:pt x="105155" y="1486409"/>
                </a:lnTo>
                <a:lnTo>
                  <a:pt x="126817" y="1528386"/>
                </a:lnTo>
                <a:lnTo>
                  <a:pt x="127033" y="1528945"/>
                </a:lnTo>
                <a:lnTo>
                  <a:pt x="126081" y="1529098"/>
                </a:lnTo>
                <a:lnTo>
                  <a:pt x="126360" y="1529720"/>
                </a:lnTo>
                <a:lnTo>
                  <a:pt x="149329" y="1577686"/>
                </a:lnTo>
                <a:lnTo>
                  <a:pt x="167701" y="1624292"/>
                </a:lnTo>
                <a:lnTo>
                  <a:pt x="181457" y="1669587"/>
                </a:lnTo>
                <a:lnTo>
                  <a:pt x="190577" y="1713618"/>
                </a:lnTo>
                <a:lnTo>
                  <a:pt x="195041" y="1756436"/>
                </a:lnTo>
                <a:lnTo>
                  <a:pt x="194829" y="1798087"/>
                </a:lnTo>
                <a:lnTo>
                  <a:pt x="189922" y="1838620"/>
                </a:lnTo>
                <a:lnTo>
                  <a:pt x="180300" y="1878084"/>
                </a:lnTo>
                <a:lnTo>
                  <a:pt x="165942" y="1916528"/>
                </a:lnTo>
                <a:lnTo>
                  <a:pt x="146830" y="1953998"/>
                </a:lnTo>
                <a:lnTo>
                  <a:pt x="122943" y="1990545"/>
                </a:lnTo>
                <a:lnTo>
                  <a:pt x="94261" y="2026216"/>
                </a:lnTo>
                <a:lnTo>
                  <a:pt x="60766" y="2061059"/>
                </a:lnTo>
                <a:lnTo>
                  <a:pt x="22436" y="2095124"/>
                </a:lnTo>
                <a:lnTo>
                  <a:pt x="46664" y="2100228"/>
                </a:lnTo>
                <a:lnTo>
                  <a:pt x="104401" y="2110707"/>
                </a:lnTo>
                <a:lnTo>
                  <a:pt x="173433" y="2121008"/>
                </a:lnTo>
                <a:lnTo>
                  <a:pt x="211780" y="2125889"/>
                </a:lnTo>
                <a:lnTo>
                  <a:pt x="252467" y="2130482"/>
                </a:lnTo>
                <a:lnTo>
                  <a:pt x="295330" y="2134708"/>
                </a:lnTo>
                <a:lnTo>
                  <a:pt x="340210" y="2138484"/>
                </a:lnTo>
                <a:lnTo>
                  <a:pt x="386943" y="2141731"/>
                </a:lnTo>
                <a:lnTo>
                  <a:pt x="435368" y="2144367"/>
                </a:lnTo>
                <a:lnTo>
                  <a:pt x="485325" y="2146311"/>
                </a:lnTo>
                <a:lnTo>
                  <a:pt x="536650" y="2147483"/>
                </a:lnTo>
                <a:lnTo>
                  <a:pt x="589183" y="2147802"/>
                </a:lnTo>
                <a:lnTo>
                  <a:pt x="642761" y="2147186"/>
                </a:lnTo>
                <a:lnTo>
                  <a:pt x="697224" y="2145555"/>
                </a:lnTo>
                <a:lnTo>
                  <a:pt x="752408" y="2142829"/>
                </a:lnTo>
                <a:lnTo>
                  <a:pt x="808154" y="2138925"/>
                </a:lnTo>
                <a:lnTo>
                  <a:pt x="864299" y="2133765"/>
                </a:lnTo>
                <a:lnTo>
                  <a:pt x="920681" y="2127265"/>
                </a:lnTo>
                <a:lnTo>
                  <a:pt x="977140" y="2119347"/>
                </a:lnTo>
                <a:lnTo>
                  <a:pt x="1033512" y="2109928"/>
                </a:lnTo>
                <a:lnTo>
                  <a:pt x="1089637" y="2098928"/>
                </a:lnTo>
                <a:lnTo>
                  <a:pt x="1145353" y="2086266"/>
                </a:lnTo>
                <a:lnTo>
                  <a:pt x="1200498" y="2071861"/>
                </a:lnTo>
                <a:lnTo>
                  <a:pt x="1254911" y="2055633"/>
                </a:lnTo>
                <a:lnTo>
                  <a:pt x="1308430" y="2037501"/>
                </a:lnTo>
                <a:lnTo>
                  <a:pt x="1360893" y="2017383"/>
                </a:lnTo>
                <a:lnTo>
                  <a:pt x="1412139" y="1995198"/>
                </a:lnTo>
                <a:lnTo>
                  <a:pt x="1462006" y="1970867"/>
                </a:lnTo>
                <a:lnTo>
                  <a:pt x="1504904" y="1950109"/>
                </a:lnTo>
                <a:lnTo>
                  <a:pt x="1546827" y="1927474"/>
                </a:lnTo>
                <a:lnTo>
                  <a:pt x="1587699" y="1902993"/>
                </a:lnTo>
                <a:lnTo>
                  <a:pt x="1627446" y="1876697"/>
                </a:lnTo>
                <a:lnTo>
                  <a:pt x="1665992" y="1848616"/>
                </a:lnTo>
                <a:lnTo>
                  <a:pt x="1703262" y="1818780"/>
                </a:lnTo>
                <a:lnTo>
                  <a:pt x="1739180" y="1787220"/>
                </a:lnTo>
                <a:lnTo>
                  <a:pt x="1773671" y="1753967"/>
                </a:lnTo>
                <a:lnTo>
                  <a:pt x="1806660" y="1719050"/>
                </a:lnTo>
                <a:lnTo>
                  <a:pt x="1838072" y="1682500"/>
                </a:lnTo>
                <a:lnTo>
                  <a:pt x="1867831" y="1644348"/>
                </a:lnTo>
                <a:lnTo>
                  <a:pt x="1895862" y="1604624"/>
                </a:lnTo>
                <a:lnTo>
                  <a:pt x="1922089" y="1563359"/>
                </a:lnTo>
                <a:lnTo>
                  <a:pt x="1946438" y="1520583"/>
                </a:lnTo>
                <a:lnTo>
                  <a:pt x="1968832" y="1476326"/>
                </a:lnTo>
                <a:lnTo>
                  <a:pt x="1989197" y="1430620"/>
                </a:lnTo>
                <a:lnTo>
                  <a:pt x="2007457" y="1383493"/>
                </a:lnTo>
                <a:lnTo>
                  <a:pt x="2023537" y="1334978"/>
                </a:lnTo>
                <a:lnTo>
                  <a:pt x="2036628" y="1288080"/>
                </a:lnTo>
                <a:lnTo>
                  <a:pt x="2047428" y="1241092"/>
                </a:lnTo>
                <a:lnTo>
                  <a:pt x="2055971" y="1194074"/>
                </a:lnTo>
                <a:lnTo>
                  <a:pt x="2062289" y="1147090"/>
                </a:lnTo>
                <a:lnTo>
                  <a:pt x="2066415" y="1100200"/>
                </a:lnTo>
                <a:lnTo>
                  <a:pt x="2068384" y="1053467"/>
                </a:lnTo>
                <a:lnTo>
                  <a:pt x="2068227" y="1006953"/>
                </a:lnTo>
                <a:lnTo>
                  <a:pt x="2065977" y="960720"/>
                </a:lnTo>
                <a:lnTo>
                  <a:pt x="2061669" y="914829"/>
                </a:lnTo>
                <a:lnTo>
                  <a:pt x="2055334" y="869342"/>
                </a:lnTo>
                <a:lnTo>
                  <a:pt x="2047006" y="824323"/>
                </a:lnTo>
                <a:lnTo>
                  <a:pt x="2036718" y="779831"/>
                </a:lnTo>
                <a:lnTo>
                  <a:pt x="2024503" y="735930"/>
                </a:lnTo>
                <a:lnTo>
                  <a:pt x="2010394" y="692682"/>
                </a:lnTo>
                <a:lnTo>
                  <a:pt x="1994424" y="650147"/>
                </a:lnTo>
                <a:lnTo>
                  <a:pt x="1976626" y="608389"/>
                </a:lnTo>
                <a:lnTo>
                  <a:pt x="1957034" y="567469"/>
                </a:lnTo>
                <a:lnTo>
                  <a:pt x="1935680" y="527450"/>
                </a:lnTo>
                <a:lnTo>
                  <a:pt x="1912597" y="488392"/>
                </a:lnTo>
                <a:lnTo>
                  <a:pt x="1887818" y="450358"/>
                </a:lnTo>
                <a:lnTo>
                  <a:pt x="1861377" y="413410"/>
                </a:lnTo>
                <a:lnTo>
                  <a:pt x="1833307" y="377610"/>
                </a:lnTo>
                <a:lnTo>
                  <a:pt x="1803640" y="343020"/>
                </a:lnTo>
                <a:lnTo>
                  <a:pt x="1772409" y="309701"/>
                </a:lnTo>
                <a:lnTo>
                  <a:pt x="1739648" y="277717"/>
                </a:lnTo>
                <a:lnTo>
                  <a:pt x="1705390" y="247127"/>
                </a:lnTo>
                <a:lnTo>
                  <a:pt x="1669668" y="217996"/>
                </a:lnTo>
                <a:lnTo>
                  <a:pt x="1632515" y="190384"/>
                </a:lnTo>
                <a:lnTo>
                  <a:pt x="1593964" y="164353"/>
                </a:lnTo>
                <a:lnTo>
                  <a:pt x="1554047" y="139966"/>
                </a:lnTo>
                <a:lnTo>
                  <a:pt x="1512799" y="117284"/>
                </a:lnTo>
                <a:lnTo>
                  <a:pt x="1470251" y="96369"/>
                </a:lnTo>
                <a:lnTo>
                  <a:pt x="1426438" y="77284"/>
                </a:lnTo>
                <a:lnTo>
                  <a:pt x="1381392" y="60090"/>
                </a:lnTo>
                <a:lnTo>
                  <a:pt x="1335146" y="44849"/>
                </a:lnTo>
                <a:close/>
              </a:path>
            </a:pathLst>
          </a:custGeom>
          <a:ln w="25400">
            <a:solidFill>
              <a:srgbClr val="F7A823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63318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тбивочный Зеленый">
    <p:bg>
      <p:bgPr>
        <a:solidFill>
          <a:srgbClr val="4EB0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143000" y="1096725"/>
            <a:ext cx="68580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508033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16635" y="5510642"/>
            <a:ext cx="1173754" cy="11503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rgbClr val="4EB05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6367" y="-710058"/>
            <a:ext cx="9018740" cy="607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57386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сновной Зеле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4EB051">
                <a:tint val="45000"/>
                <a:satMod val="400000"/>
              </a:srgbClr>
            </a:duotone>
            <a:lum bright="2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6367" y="-710058"/>
            <a:ext cx="9018740" cy="60797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458"/>
          <a:stretch/>
        </p:blipFill>
        <p:spPr>
          <a:xfrm>
            <a:off x="-6185" y="2720"/>
            <a:ext cx="9153701" cy="10120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6298" y="357810"/>
            <a:ext cx="7451863" cy="606287"/>
          </a:xfrm>
        </p:spPr>
        <p:txBody>
          <a:bodyPr/>
          <a:lstStyle>
            <a:lvl1pPr>
              <a:defRPr>
                <a:solidFill>
                  <a:srgbClr val="4EB05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6297" y="1825625"/>
            <a:ext cx="7886700" cy="435133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75393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196298" y="983974"/>
            <a:ext cx="7451863" cy="3379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E5232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Образец подзаголовка</a:t>
            </a:r>
          </a:p>
        </p:txBody>
      </p:sp>
      <p:sp>
        <p:nvSpPr>
          <p:cNvPr id="12" name="object 51"/>
          <p:cNvSpPr/>
          <p:nvPr userDrawn="1"/>
        </p:nvSpPr>
        <p:spPr>
          <a:xfrm>
            <a:off x="8710951" y="6347328"/>
            <a:ext cx="255027" cy="353083"/>
          </a:xfrm>
          <a:custGeom>
            <a:avLst/>
            <a:gdLst/>
            <a:ahLst/>
            <a:cxnLst/>
            <a:rect l="l" t="t" r="r" b="b"/>
            <a:pathLst>
              <a:path w="2068829" h="2148204">
                <a:moveTo>
                  <a:pt x="1335146" y="44849"/>
                </a:moveTo>
                <a:lnTo>
                  <a:pt x="1288243" y="31758"/>
                </a:lnTo>
                <a:lnTo>
                  <a:pt x="1241249" y="20957"/>
                </a:lnTo>
                <a:lnTo>
                  <a:pt x="1194225" y="12414"/>
                </a:lnTo>
                <a:lnTo>
                  <a:pt x="1147234" y="6096"/>
                </a:lnTo>
                <a:lnTo>
                  <a:pt x="1100338" y="1968"/>
                </a:lnTo>
                <a:lnTo>
                  <a:pt x="1053599" y="0"/>
                </a:lnTo>
                <a:lnTo>
                  <a:pt x="1007078" y="156"/>
                </a:lnTo>
                <a:lnTo>
                  <a:pt x="960837" y="2404"/>
                </a:lnTo>
                <a:lnTo>
                  <a:pt x="914940" y="6712"/>
                </a:lnTo>
                <a:lnTo>
                  <a:pt x="869446" y="13046"/>
                </a:lnTo>
                <a:lnTo>
                  <a:pt x="824420" y="21372"/>
                </a:lnTo>
                <a:lnTo>
                  <a:pt x="779921" y="31659"/>
                </a:lnTo>
                <a:lnTo>
                  <a:pt x="736013" y="43873"/>
                </a:lnTo>
                <a:lnTo>
                  <a:pt x="692757" y="57980"/>
                </a:lnTo>
                <a:lnTo>
                  <a:pt x="650216" y="73948"/>
                </a:lnTo>
                <a:lnTo>
                  <a:pt x="608450" y="91744"/>
                </a:lnTo>
                <a:lnTo>
                  <a:pt x="567523" y="111335"/>
                </a:lnTo>
                <a:lnTo>
                  <a:pt x="527496" y="132687"/>
                </a:lnTo>
                <a:lnTo>
                  <a:pt x="488432" y="155768"/>
                </a:lnTo>
                <a:lnTo>
                  <a:pt x="450391" y="180545"/>
                </a:lnTo>
                <a:lnTo>
                  <a:pt x="413436" y="206984"/>
                </a:lnTo>
                <a:lnTo>
                  <a:pt x="377630" y="235052"/>
                </a:lnTo>
                <a:lnTo>
                  <a:pt x="343033" y="264716"/>
                </a:lnTo>
                <a:lnTo>
                  <a:pt x="309708" y="295944"/>
                </a:lnTo>
                <a:lnTo>
                  <a:pt x="277717" y="328703"/>
                </a:lnTo>
                <a:lnTo>
                  <a:pt x="247122" y="362958"/>
                </a:lnTo>
                <a:lnTo>
                  <a:pt x="217984" y="398678"/>
                </a:lnTo>
                <a:lnTo>
                  <a:pt x="190367" y="435828"/>
                </a:lnTo>
                <a:lnTo>
                  <a:pt x="164331" y="474377"/>
                </a:lnTo>
                <a:lnTo>
                  <a:pt x="139939" y="514290"/>
                </a:lnTo>
                <a:lnTo>
                  <a:pt x="117252" y="555536"/>
                </a:lnTo>
                <a:lnTo>
                  <a:pt x="96333" y="598080"/>
                </a:lnTo>
                <a:lnTo>
                  <a:pt x="77243" y="641890"/>
                </a:lnTo>
                <a:lnTo>
                  <a:pt x="60045" y="686933"/>
                </a:lnTo>
                <a:lnTo>
                  <a:pt x="44801" y="733176"/>
                </a:lnTo>
                <a:lnTo>
                  <a:pt x="31227" y="782000"/>
                </a:lnTo>
                <a:lnTo>
                  <a:pt x="20148" y="830912"/>
                </a:lnTo>
                <a:lnTo>
                  <a:pt x="11524" y="879844"/>
                </a:lnTo>
                <a:lnTo>
                  <a:pt x="5318" y="928726"/>
                </a:lnTo>
                <a:lnTo>
                  <a:pt x="1489" y="977490"/>
                </a:lnTo>
                <a:lnTo>
                  <a:pt x="0" y="1026067"/>
                </a:lnTo>
                <a:lnTo>
                  <a:pt x="810" y="1074389"/>
                </a:lnTo>
                <a:lnTo>
                  <a:pt x="3880" y="1122385"/>
                </a:lnTo>
                <a:lnTo>
                  <a:pt x="9173" y="1169988"/>
                </a:lnTo>
                <a:lnTo>
                  <a:pt x="16648" y="1217129"/>
                </a:lnTo>
                <a:lnTo>
                  <a:pt x="26267" y="1263739"/>
                </a:lnTo>
                <a:lnTo>
                  <a:pt x="37991" y="1309748"/>
                </a:lnTo>
                <a:lnTo>
                  <a:pt x="51781" y="1355089"/>
                </a:lnTo>
                <a:lnTo>
                  <a:pt x="67597" y="1399692"/>
                </a:lnTo>
                <a:lnTo>
                  <a:pt x="85402" y="1443488"/>
                </a:lnTo>
                <a:lnTo>
                  <a:pt x="105155" y="1486409"/>
                </a:lnTo>
                <a:lnTo>
                  <a:pt x="126817" y="1528386"/>
                </a:lnTo>
                <a:lnTo>
                  <a:pt x="127033" y="1528945"/>
                </a:lnTo>
                <a:lnTo>
                  <a:pt x="126081" y="1529098"/>
                </a:lnTo>
                <a:lnTo>
                  <a:pt x="126360" y="1529720"/>
                </a:lnTo>
                <a:lnTo>
                  <a:pt x="149329" y="1577686"/>
                </a:lnTo>
                <a:lnTo>
                  <a:pt x="167701" y="1624292"/>
                </a:lnTo>
                <a:lnTo>
                  <a:pt x="181457" y="1669587"/>
                </a:lnTo>
                <a:lnTo>
                  <a:pt x="190577" y="1713618"/>
                </a:lnTo>
                <a:lnTo>
                  <a:pt x="195041" y="1756436"/>
                </a:lnTo>
                <a:lnTo>
                  <a:pt x="194829" y="1798087"/>
                </a:lnTo>
                <a:lnTo>
                  <a:pt x="189922" y="1838620"/>
                </a:lnTo>
                <a:lnTo>
                  <a:pt x="180300" y="1878084"/>
                </a:lnTo>
                <a:lnTo>
                  <a:pt x="165942" y="1916528"/>
                </a:lnTo>
                <a:lnTo>
                  <a:pt x="146830" y="1953998"/>
                </a:lnTo>
                <a:lnTo>
                  <a:pt x="122943" y="1990545"/>
                </a:lnTo>
                <a:lnTo>
                  <a:pt x="94261" y="2026216"/>
                </a:lnTo>
                <a:lnTo>
                  <a:pt x="60766" y="2061059"/>
                </a:lnTo>
                <a:lnTo>
                  <a:pt x="22436" y="2095124"/>
                </a:lnTo>
                <a:lnTo>
                  <a:pt x="46664" y="2100228"/>
                </a:lnTo>
                <a:lnTo>
                  <a:pt x="104401" y="2110707"/>
                </a:lnTo>
                <a:lnTo>
                  <a:pt x="173433" y="2121008"/>
                </a:lnTo>
                <a:lnTo>
                  <a:pt x="211780" y="2125889"/>
                </a:lnTo>
                <a:lnTo>
                  <a:pt x="252467" y="2130482"/>
                </a:lnTo>
                <a:lnTo>
                  <a:pt x="295330" y="2134708"/>
                </a:lnTo>
                <a:lnTo>
                  <a:pt x="340210" y="2138484"/>
                </a:lnTo>
                <a:lnTo>
                  <a:pt x="386943" y="2141731"/>
                </a:lnTo>
                <a:lnTo>
                  <a:pt x="435368" y="2144367"/>
                </a:lnTo>
                <a:lnTo>
                  <a:pt x="485325" y="2146311"/>
                </a:lnTo>
                <a:lnTo>
                  <a:pt x="536650" y="2147483"/>
                </a:lnTo>
                <a:lnTo>
                  <a:pt x="589183" y="2147802"/>
                </a:lnTo>
                <a:lnTo>
                  <a:pt x="642761" y="2147186"/>
                </a:lnTo>
                <a:lnTo>
                  <a:pt x="697224" y="2145555"/>
                </a:lnTo>
                <a:lnTo>
                  <a:pt x="752408" y="2142829"/>
                </a:lnTo>
                <a:lnTo>
                  <a:pt x="808154" y="2138925"/>
                </a:lnTo>
                <a:lnTo>
                  <a:pt x="864299" y="2133765"/>
                </a:lnTo>
                <a:lnTo>
                  <a:pt x="920681" y="2127265"/>
                </a:lnTo>
                <a:lnTo>
                  <a:pt x="977140" y="2119347"/>
                </a:lnTo>
                <a:lnTo>
                  <a:pt x="1033512" y="2109928"/>
                </a:lnTo>
                <a:lnTo>
                  <a:pt x="1089637" y="2098928"/>
                </a:lnTo>
                <a:lnTo>
                  <a:pt x="1145353" y="2086266"/>
                </a:lnTo>
                <a:lnTo>
                  <a:pt x="1200498" y="2071861"/>
                </a:lnTo>
                <a:lnTo>
                  <a:pt x="1254911" y="2055633"/>
                </a:lnTo>
                <a:lnTo>
                  <a:pt x="1308430" y="2037501"/>
                </a:lnTo>
                <a:lnTo>
                  <a:pt x="1360893" y="2017383"/>
                </a:lnTo>
                <a:lnTo>
                  <a:pt x="1412139" y="1995198"/>
                </a:lnTo>
                <a:lnTo>
                  <a:pt x="1462006" y="1970867"/>
                </a:lnTo>
                <a:lnTo>
                  <a:pt x="1504904" y="1950109"/>
                </a:lnTo>
                <a:lnTo>
                  <a:pt x="1546827" y="1927474"/>
                </a:lnTo>
                <a:lnTo>
                  <a:pt x="1587699" y="1902993"/>
                </a:lnTo>
                <a:lnTo>
                  <a:pt x="1627446" y="1876697"/>
                </a:lnTo>
                <a:lnTo>
                  <a:pt x="1665992" y="1848616"/>
                </a:lnTo>
                <a:lnTo>
                  <a:pt x="1703262" y="1818780"/>
                </a:lnTo>
                <a:lnTo>
                  <a:pt x="1739180" y="1787220"/>
                </a:lnTo>
                <a:lnTo>
                  <a:pt x="1773671" y="1753967"/>
                </a:lnTo>
                <a:lnTo>
                  <a:pt x="1806660" y="1719050"/>
                </a:lnTo>
                <a:lnTo>
                  <a:pt x="1838072" y="1682500"/>
                </a:lnTo>
                <a:lnTo>
                  <a:pt x="1867831" y="1644348"/>
                </a:lnTo>
                <a:lnTo>
                  <a:pt x="1895862" y="1604624"/>
                </a:lnTo>
                <a:lnTo>
                  <a:pt x="1922089" y="1563359"/>
                </a:lnTo>
                <a:lnTo>
                  <a:pt x="1946438" y="1520583"/>
                </a:lnTo>
                <a:lnTo>
                  <a:pt x="1968832" y="1476326"/>
                </a:lnTo>
                <a:lnTo>
                  <a:pt x="1989197" y="1430620"/>
                </a:lnTo>
                <a:lnTo>
                  <a:pt x="2007457" y="1383493"/>
                </a:lnTo>
                <a:lnTo>
                  <a:pt x="2023537" y="1334978"/>
                </a:lnTo>
                <a:lnTo>
                  <a:pt x="2036628" y="1288080"/>
                </a:lnTo>
                <a:lnTo>
                  <a:pt x="2047428" y="1241092"/>
                </a:lnTo>
                <a:lnTo>
                  <a:pt x="2055971" y="1194074"/>
                </a:lnTo>
                <a:lnTo>
                  <a:pt x="2062289" y="1147090"/>
                </a:lnTo>
                <a:lnTo>
                  <a:pt x="2066415" y="1100200"/>
                </a:lnTo>
                <a:lnTo>
                  <a:pt x="2068384" y="1053467"/>
                </a:lnTo>
                <a:lnTo>
                  <a:pt x="2068227" y="1006953"/>
                </a:lnTo>
                <a:lnTo>
                  <a:pt x="2065977" y="960720"/>
                </a:lnTo>
                <a:lnTo>
                  <a:pt x="2061669" y="914829"/>
                </a:lnTo>
                <a:lnTo>
                  <a:pt x="2055334" y="869342"/>
                </a:lnTo>
                <a:lnTo>
                  <a:pt x="2047006" y="824323"/>
                </a:lnTo>
                <a:lnTo>
                  <a:pt x="2036718" y="779831"/>
                </a:lnTo>
                <a:lnTo>
                  <a:pt x="2024503" y="735930"/>
                </a:lnTo>
                <a:lnTo>
                  <a:pt x="2010394" y="692682"/>
                </a:lnTo>
                <a:lnTo>
                  <a:pt x="1994424" y="650147"/>
                </a:lnTo>
                <a:lnTo>
                  <a:pt x="1976626" y="608389"/>
                </a:lnTo>
                <a:lnTo>
                  <a:pt x="1957034" y="567469"/>
                </a:lnTo>
                <a:lnTo>
                  <a:pt x="1935680" y="527450"/>
                </a:lnTo>
                <a:lnTo>
                  <a:pt x="1912597" y="488392"/>
                </a:lnTo>
                <a:lnTo>
                  <a:pt x="1887818" y="450358"/>
                </a:lnTo>
                <a:lnTo>
                  <a:pt x="1861377" y="413410"/>
                </a:lnTo>
                <a:lnTo>
                  <a:pt x="1833307" y="377610"/>
                </a:lnTo>
                <a:lnTo>
                  <a:pt x="1803640" y="343020"/>
                </a:lnTo>
                <a:lnTo>
                  <a:pt x="1772409" y="309701"/>
                </a:lnTo>
                <a:lnTo>
                  <a:pt x="1739648" y="277717"/>
                </a:lnTo>
                <a:lnTo>
                  <a:pt x="1705390" y="247127"/>
                </a:lnTo>
                <a:lnTo>
                  <a:pt x="1669668" y="217996"/>
                </a:lnTo>
                <a:lnTo>
                  <a:pt x="1632515" y="190384"/>
                </a:lnTo>
                <a:lnTo>
                  <a:pt x="1593964" y="164353"/>
                </a:lnTo>
                <a:lnTo>
                  <a:pt x="1554047" y="139966"/>
                </a:lnTo>
                <a:lnTo>
                  <a:pt x="1512799" y="117284"/>
                </a:lnTo>
                <a:lnTo>
                  <a:pt x="1470251" y="96369"/>
                </a:lnTo>
                <a:lnTo>
                  <a:pt x="1426438" y="77284"/>
                </a:lnTo>
                <a:lnTo>
                  <a:pt x="1381392" y="60090"/>
                </a:lnTo>
                <a:lnTo>
                  <a:pt x="1335146" y="44849"/>
                </a:lnTo>
                <a:close/>
              </a:path>
            </a:pathLst>
          </a:custGeom>
          <a:ln w="25400">
            <a:solidFill>
              <a:srgbClr val="4EB051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03735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тбивочный Синий">
    <p:bg>
      <p:bgPr>
        <a:solidFill>
          <a:srgbClr val="159F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143000" y="1096725"/>
            <a:ext cx="68580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508033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16635" y="5510642"/>
            <a:ext cx="1173754" cy="11503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rgbClr val="159FD4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6367" y="-710058"/>
            <a:ext cx="9018740" cy="607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03472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сновной Син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159FD4">
                <a:tint val="45000"/>
                <a:satMod val="400000"/>
              </a:srgbClr>
            </a:duotone>
            <a:lum bright="20000" contrast="2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6367" y="-710058"/>
            <a:ext cx="9018740" cy="60797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458"/>
          <a:stretch/>
        </p:blipFill>
        <p:spPr>
          <a:xfrm>
            <a:off x="-6185" y="2720"/>
            <a:ext cx="9153701" cy="10120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6298" y="357810"/>
            <a:ext cx="7451863" cy="606287"/>
          </a:xfrm>
        </p:spPr>
        <p:txBody>
          <a:bodyPr/>
          <a:lstStyle>
            <a:lvl1pPr>
              <a:defRPr>
                <a:solidFill>
                  <a:srgbClr val="159FD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6297" y="1825625"/>
            <a:ext cx="7886700" cy="435133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75393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196298" y="983974"/>
            <a:ext cx="7451863" cy="3379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E5232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Образец подзаголовка</a:t>
            </a:r>
          </a:p>
        </p:txBody>
      </p:sp>
      <p:sp>
        <p:nvSpPr>
          <p:cNvPr id="12" name="object 51"/>
          <p:cNvSpPr/>
          <p:nvPr userDrawn="1"/>
        </p:nvSpPr>
        <p:spPr>
          <a:xfrm>
            <a:off x="8710951" y="6347328"/>
            <a:ext cx="255027" cy="353083"/>
          </a:xfrm>
          <a:custGeom>
            <a:avLst/>
            <a:gdLst/>
            <a:ahLst/>
            <a:cxnLst/>
            <a:rect l="l" t="t" r="r" b="b"/>
            <a:pathLst>
              <a:path w="2068829" h="2148204">
                <a:moveTo>
                  <a:pt x="1335146" y="44849"/>
                </a:moveTo>
                <a:lnTo>
                  <a:pt x="1288243" y="31758"/>
                </a:lnTo>
                <a:lnTo>
                  <a:pt x="1241249" y="20957"/>
                </a:lnTo>
                <a:lnTo>
                  <a:pt x="1194225" y="12414"/>
                </a:lnTo>
                <a:lnTo>
                  <a:pt x="1147234" y="6096"/>
                </a:lnTo>
                <a:lnTo>
                  <a:pt x="1100338" y="1968"/>
                </a:lnTo>
                <a:lnTo>
                  <a:pt x="1053599" y="0"/>
                </a:lnTo>
                <a:lnTo>
                  <a:pt x="1007078" y="156"/>
                </a:lnTo>
                <a:lnTo>
                  <a:pt x="960837" y="2404"/>
                </a:lnTo>
                <a:lnTo>
                  <a:pt x="914940" y="6712"/>
                </a:lnTo>
                <a:lnTo>
                  <a:pt x="869446" y="13046"/>
                </a:lnTo>
                <a:lnTo>
                  <a:pt x="824420" y="21372"/>
                </a:lnTo>
                <a:lnTo>
                  <a:pt x="779921" y="31659"/>
                </a:lnTo>
                <a:lnTo>
                  <a:pt x="736013" y="43873"/>
                </a:lnTo>
                <a:lnTo>
                  <a:pt x="692757" y="57980"/>
                </a:lnTo>
                <a:lnTo>
                  <a:pt x="650216" y="73948"/>
                </a:lnTo>
                <a:lnTo>
                  <a:pt x="608450" y="91744"/>
                </a:lnTo>
                <a:lnTo>
                  <a:pt x="567523" y="111335"/>
                </a:lnTo>
                <a:lnTo>
                  <a:pt x="527496" y="132687"/>
                </a:lnTo>
                <a:lnTo>
                  <a:pt x="488432" y="155768"/>
                </a:lnTo>
                <a:lnTo>
                  <a:pt x="450391" y="180545"/>
                </a:lnTo>
                <a:lnTo>
                  <a:pt x="413436" y="206984"/>
                </a:lnTo>
                <a:lnTo>
                  <a:pt x="377630" y="235052"/>
                </a:lnTo>
                <a:lnTo>
                  <a:pt x="343033" y="264716"/>
                </a:lnTo>
                <a:lnTo>
                  <a:pt x="309708" y="295944"/>
                </a:lnTo>
                <a:lnTo>
                  <a:pt x="277717" y="328703"/>
                </a:lnTo>
                <a:lnTo>
                  <a:pt x="247122" y="362958"/>
                </a:lnTo>
                <a:lnTo>
                  <a:pt x="217984" y="398678"/>
                </a:lnTo>
                <a:lnTo>
                  <a:pt x="190367" y="435828"/>
                </a:lnTo>
                <a:lnTo>
                  <a:pt x="164331" y="474377"/>
                </a:lnTo>
                <a:lnTo>
                  <a:pt x="139939" y="514290"/>
                </a:lnTo>
                <a:lnTo>
                  <a:pt x="117252" y="555536"/>
                </a:lnTo>
                <a:lnTo>
                  <a:pt x="96333" y="598080"/>
                </a:lnTo>
                <a:lnTo>
                  <a:pt x="77243" y="641890"/>
                </a:lnTo>
                <a:lnTo>
                  <a:pt x="60045" y="686933"/>
                </a:lnTo>
                <a:lnTo>
                  <a:pt x="44801" y="733176"/>
                </a:lnTo>
                <a:lnTo>
                  <a:pt x="31227" y="782000"/>
                </a:lnTo>
                <a:lnTo>
                  <a:pt x="20148" y="830912"/>
                </a:lnTo>
                <a:lnTo>
                  <a:pt x="11524" y="879844"/>
                </a:lnTo>
                <a:lnTo>
                  <a:pt x="5318" y="928726"/>
                </a:lnTo>
                <a:lnTo>
                  <a:pt x="1489" y="977490"/>
                </a:lnTo>
                <a:lnTo>
                  <a:pt x="0" y="1026067"/>
                </a:lnTo>
                <a:lnTo>
                  <a:pt x="810" y="1074389"/>
                </a:lnTo>
                <a:lnTo>
                  <a:pt x="3880" y="1122385"/>
                </a:lnTo>
                <a:lnTo>
                  <a:pt x="9173" y="1169988"/>
                </a:lnTo>
                <a:lnTo>
                  <a:pt x="16648" y="1217129"/>
                </a:lnTo>
                <a:lnTo>
                  <a:pt x="26267" y="1263739"/>
                </a:lnTo>
                <a:lnTo>
                  <a:pt x="37991" y="1309748"/>
                </a:lnTo>
                <a:lnTo>
                  <a:pt x="51781" y="1355089"/>
                </a:lnTo>
                <a:lnTo>
                  <a:pt x="67597" y="1399692"/>
                </a:lnTo>
                <a:lnTo>
                  <a:pt x="85402" y="1443488"/>
                </a:lnTo>
                <a:lnTo>
                  <a:pt x="105155" y="1486409"/>
                </a:lnTo>
                <a:lnTo>
                  <a:pt x="126817" y="1528386"/>
                </a:lnTo>
                <a:lnTo>
                  <a:pt x="127033" y="1528945"/>
                </a:lnTo>
                <a:lnTo>
                  <a:pt x="126081" y="1529098"/>
                </a:lnTo>
                <a:lnTo>
                  <a:pt x="126360" y="1529720"/>
                </a:lnTo>
                <a:lnTo>
                  <a:pt x="149329" y="1577686"/>
                </a:lnTo>
                <a:lnTo>
                  <a:pt x="167701" y="1624292"/>
                </a:lnTo>
                <a:lnTo>
                  <a:pt x="181457" y="1669587"/>
                </a:lnTo>
                <a:lnTo>
                  <a:pt x="190577" y="1713618"/>
                </a:lnTo>
                <a:lnTo>
                  <a:pt x="195041" y="1756436"/>
                </a:lnTo>
                <a:lnTo>
                  <a:pt x="194829" y="1798087"/>
                </a:lnTo>
                <a:lnTo>
                  <a:pt x="189922" y="1838620"/>
                </a:lnTo>
                <a:lnTo>
                  <a:pt x="180300" y="1878084"/>
                </a:lnTo>
                <a:lnTo>
                  <a:pt x="165942" y="1916528"/>
                </a:lnTo>
                <a:lnTo>
                  <a:pt x="146830" y="1953998"/>
                </a:lnTo>
                <a:lnTo>
                  <a:pt x="122943" y="1990545"/>
                </a:lnTo>
                <a:lnTo>
                  <a:pt x="94261" y="2026216"/>
                </a:lnTo>
                <a:lnTo>
                  <a:pt x="60766" y="2061059"/>
                </a:lnTo>
                <a:lnTo>
                  <a:pt x="22436" y="2095124"/>
                </a:lnTo>
                <a:lnTo>
                  <a:pt x="46664" y="2100228"/>
                </a:lnTo>
                <a:lnTo>
                  <a:pt x="104401" y="2110707"/>
                </a:lnTo>
                <a:lnTo>
                  <a:pt x="173433" y="2121008"/>
                </a:lnTo>
                <a:lnTo>
                  <a:pt x="211780" y="2125889"/>
                </a:lnTo>
                <a:lnTo>
                  <a:pt x="252467" y="2130482"/>
                </a:lnTo>
                <a:lnTo>
                  <a:pt x="295330" y="2134708"/>
                </a:lnTo>
                <a:lnTo>
                  <a:pt x="340210" y="2138484"/>
                </a:lnTo>
                <a:lnTo>
                  <a:pt x="386943" y="2141731"/>
                </a:lnTo>
                <a:lnTo>
                  <a:pt x="435368" y="2144367"/>
                </a:lnTo>
                <a:lnTo>
                  <a:pt x="485325" y="2146311"/>
                </a:lnTo>
                <a:lnTo>
                  <a:pt x="536650" y="2147483"/>
                </a:lnTo>
                <a:lnTo>
                  <a:pt x="589183" y="2147802"/>
                </a:lnTo>
                <a:lnTo>
                  <a:pt x="642761" y="2147186"/>
                </a:lnTo>
                <a:lnTo>
                  <a:pt x="697224" y="2145555"/>
                </a:lnTo>
                <a:lnTo>
                  <a:pt x="752408" y="2142829"/>
                </a:lnTo>
                <a:lnTo>
                  <a:pt x="808154" y="2138925"/>
                </a:lnTo>
                <a:lnTo>
                  <a:pt x="864299" y="2133765"/>
                </a:lnTo>
                <a:lnTo>
                  <a:pt x="920681" y="2127265"/>
                </a:lnTo>
                <a:lnTo>
                  <a:pt x="977140" y="2119347"/>
                </a:lnTo>
                <a:lnTo>
                  <a:pt x="1033512" y="2109928"/>
                </a:lnTo>
                <a:lnTo>
                  <a:pt x="1089637" y="2098928"/>
                </a:lnTo>
                <a:lnTo>
                  <a:pt x="1145353" y="2086266"/>
                </a:lnTo>
                <a:lnTo>
                  <a:pt x="1200498" y="2071861"/>
                </a:lnTo>
                <a:lnTo>
                  <a:pt x="1254911" y="2055633"/>
                </a:lnTo>
                <a:lnTo>
                  <a:pt x="1308430" y="2037501"/>
                </a:lnTo>
                <a:lnTo>
                  <a:pt x="1360893" y="2017383"/>
                </a:lnTo>
                <a:lnTo>
                  <a:pt x="1412139" y="1995198"/>
                </a:lnTo>
                <a:lnTo>
                  <a:pt x="1462006" y="1970867"/>
                </a:lnTo>
                <a:lnTo>
                  <a:pt x="1504904" y="1950109"/>
                </a:lnTo>
                <a:lnTo>
                  <a:pt x="1546827" y="1927474"/>
                </a:lnTo>
                <a:lnTo>
                  <a:pt x="1587699" y="1902993"/>
                </a:lnTo>
                <a:lnTo>
                  <a:pt x="1627446" y="1876697"/>
                </a:lnTo>
                <a:lnTo>
                  <a:pt x="1665992" y="1848616"/>
                </a:lnTo>
                <a:lnTo>
                  <a:pt x="1703262" y="1818780"/>
                </a:lnTo>
                <a:lnTo>
                  <a:pt x="1739180" y="1787220"/>
                </a:lnTo>
                <a:lnTo>
                  <a:pt x="1773671" y="1753967"/>
                </a:lnTo>
                <a:lnTo>
                  <a:pt x="1806660" y="1719050"/>
                </a:lnTo>
                <a:lnTo>
                  <a:pt x="1838072" y="1682500"/>
                </a:lnTo>
                <a:lnTo>
                  <a:pt x="1867831" y="1644348"/>
                </a:lnTo>
                <a:lnTo>
                  <a:pt x="1895862" y="1604624"/>
                </a:lnTo>
                <a:lnTo>
                  <a:pt x="1922089" y="1563359"/>
                </a:lnTo>
                <a:lnTo>
                  <a:pt x="1946438" y="1520583"/>
                </a:lnTo>
                <a:lnTo>
                  <a:pt x="1968832" y="1476326"/>
                </a:lnTo>
                <a:lnTo>
                  <a:pt x="1989197" y="1430620"/>
                </a:lnTo>
                <a:lnTo>
                  <a:pt x="2007457" y="1383493"/>
                </a:lnTo>
                <a:lnTo>
                  <a:pt x="2023537" y="1334978"/>
                </a:lnTo>
                <a:lnTo>
                  <a:pt x="2036628" y="1288080"/>
                </a:lnTo>
                <a:lnTo>
                  <a:pt x="2047428" y="1241092"/>
                </a:lnTo>
                <a:lnTo>
                  <a:pt x="2055971" y="1194074"/>
                </a:lnTo>
                <a:lnTo>
                  <a:pt x="2062289" y="1147090"/>
                </a:lnTo>
                <a:lnTo>
                  <a:pt x="2066415" y="1100200"/>
                </a:lnTo>
                <a:lnTo>
                  <a:pt x="2068384" y="1053467"/>
                </a:lnTo>
                <a:lnTo>
                  <a:pt x="2068227" y="1006953"/>
                </a:lnTo>
                <a:lnTo>
                  <a:pt x="2065977" y="960720"/>
                </a:lnTo>
                <a:lnTo>
                  <a:pt x="2061669" y="914829"/>
                </a:lnTo>
                <a:lnTo>
                  <a:pt x="2055334" y="869342"/>
                </a:lnTo>
                <a:lnTo>
                  <a:pt x="2047006" y="824323"/>
                </a:lnTo>
                <a:lnTo>
                  <a:pt x="2036718" y="779831"/>
                </a:lnTo>
                <a:lnTo>
                  <a:pt x="2024503" y="735930"/>
                </a:lnTo>
                <a:lnTo>
                  <a:pt x="2010394" y="692682"/>
                </a:lnTo>
                <a:lnTo>
                  <a:pt x="1994424" y="650147"/>
                </a:lnTo>
                <a:lnTo>
                  <a:pt x="1976626" y="608389"/>
                </a:lnTo>
                <a:lnTo>
                  <a:pt x="1957034" y="567469"/>
                </a:lnTo>
                <a:lnTo>
                  <a:pt x="1935680" y="527450"/>
                </a:lnTo>
                <a:lnTo>
                  <a:pt x="1912597" y="488392"/>
                </a:lnTo>
                <a:lnTo>
                  <a:pt x="1887818" y="450358"/>
                </a:lnTo>
                <a:lnTo>
                  <a:pt x="1861377" y="413410"/>
                </a:lnTo>
                <a:lnTo>
                  <a:pt x="1833307" y="377610"/>
                </a:lnTo>
                <a:lnTo>
                  <a:pt x="1803640" y="343020"/>
                </a:lnTo>
                <a:lnTo>
                  <a:pt x="1772409" y="309701"/>
                </a:lnTo>
                <a:lnTo>
                  <a:pt x="1739648" y="277717"/>
                </a:lnTo>
                <a:lnTo>
                  <a:pt x="1705390" y="247127"/>
                </a:lnTo>
                <a:lnTo>
                  <a:pt x="1669668" y="217996"/>
                </a:lnTo>
                <a:lnTo>
                  <a:pt x="1632515" y="190384"/>
                </a:lnTo>
                <a:lnTo>
                  <a:pt x="1593964" y="164353"/>
                </a:lnTo>
                <a:lnTo>
                  <a:pt x="1554047" y="139966"/>
                </a:lnTo>
                <a:lnTo>
                  <a:pt x="1512799" y="117284"/>
                </a:lnTo>
                <a:lnTo>
                  <a:pt x="1470251" y="96369"/>
                </a:lnTo>
                <a:lnTo>
                  <a:pt x="1426438" y="77284"/>
                </a:lnTo>
                <a:lnTo>
                  <a:pt x="1381392" y="60090"/>
                </a:lnTo>
                <a:lnTo>
                  <a:pt x="1335146" y="44849"/>
                </a:lnTo>
                <a:close/>
              </a:path>
            </a:pathLst>
          </a:custGeom>
          <a:ln w="25400">
            <a:solidFill>
              <a:srgbClr val="159FD4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0296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тбивочный Красный">
    <p:bg>
      <p:bgPr>
        <a:solidFill>
          <a:srgbClr val="E523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143000" y="1096725"/>
            <a:ext cx="68580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508033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16635" y="5510642"/>
            <a:ext cx="1173754" cy="11503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rgbClr val="E52329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6367" y="-710058"/>
            <a:ext cx="9018740" cy="607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488881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за вним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143000" y="1096725"/>
            <a:ext cx="68580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279236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сновной крас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E52329">
                <a:tint val="45000"/>
                <a:satMod val="400000"/>
              </a:srgbClr>
            </a:duotone>
            <a:lum bright="4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6367" y="-710058"/>
            <a:ext cx="9018740" cy="60797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458"/>
          <a:stretch/>
        </p:blipFill>
        <p:spPr>
          <a:xfrm>
            <a:off x="-6185" y="2720"/>
            <a:ext cx="9153701" cy="10120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6298" y="357810"/>
            <a:ext cx="7451863" cy="606287"/>
          </a:xfrm>
        </p:spPr>
        <p:txBody>
          <a:bodyPr/>
          <a:lstStyle>
            <a:lvl1pPr>
              <a:defRPr>
                <a:solidFill>
                  <a:srgbClr val="E52329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196298" y="1612683"/>
            <a:ext cx="2593875" cy="243322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75393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196298" y="983974"/>
            <a:ext cx="7451863" cy="3379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E5232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Образец подзаголовка</a:t>
            </a:r>
          </a:p>
        </p:txBody>
      </p:sp>
      <p:graphicFrame>
        <p:nvGraphicFramePr>
          <p:cNvPr id="13" name="Диаграмма 12"/>
          <p:cNvGraphicFramePr/>
          <p:nvPr userDrawn="1">
            <p:extLst>
              <p:ext uri="{D42A27DB-BD31-4B8C-83A1-F6EECF244321}">
                <p14:modId xmlns:p14="http://schemas.microsoft.com/office/powerpoint/2010/main" xmlns="" val="2691336637"/>
              </p:ext>
            </p:extLst>
          </p:nvPr>
        </p:nvGraphicFramePr>
        <p:xfrm>
          <a:off x="3194137" y="1578280"/>
          <a:ext cx="5684729" cy="4935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Объект 2"/>
          <p:cNvSpPr>
            <a:spLocks noGrp="1"/>
          </p:cNvSpPr>
          <p:nvPr>
            <p:ph idx="13" hasCustomPrompt="1"/>
          </p:nvPr>
        </p:nvSpPr>
        <p:spPr>
          <a:xfrm>
            <a:off x="196298" y="4092836"/>
            <a:ext cx="2593875" cy="2433224"/>
          </a:xfrm>
        </p:spPr>
        <p:txBody>
          <a:bodyPr>
            <a:normAutofit/>
          </a:bodyPr>
          <a:lstStyle>
            <a:lvl1pPr marL="0" indent="180000">
              <a:lnSpc>
                <a:spcPct val="100000"/>
              </a:lnSpc>
              <a:spcBef>
                <a:spcPts val="600"/>
              </a:spcBef>
              <a:buClr>
                <a:srgbClr val="E52329"/>
              </a:buClr>
              <a:buSzPct val="200000"/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15" name="object 51"/>
          <p:cNvSpPr/>
          <p:nvPr userDrawn="1"/>
        </p:nvSpPr>
        <p:spPr>
          <a:xfrm>
            <a:off x="8710951" y="6347328"/>
            <a:ext cx="255027" cy="353083"/>
          </a:xfrm>
          <a:custGeom>
            <a:avLst/>
            <a:gdLst/>
            <a:ahLst/>
            <a:cxnLst/>
            <a:rect l="l" t="t" r="r" b="b"/>
            <a:pathLst>
              <a:path w="2068829" h="2148204">
                <a:moveTo>
                  <a:pt x="1335146" y="44849"/>
                </a:moveTo>
                <a:lnTo>
                  <a:pt x="1288243" y="31758"/>
                </a:lnTo>
                <a:lnTo>
                  <a:pt x="1241249" y="20957"/>
                </a:lnTo>
                <a:lnTo>
                  <a:pt x="1194225" y="12414"/>
                </a:lnTo>
                <a:lnTo>
                  <a:pt x="1147234" y="6096"/>
                </a:lnTo>
                <a:lnTo>
                  <a:pt x="1100338" y="1968"/>
                </a:lnTo>
                <a:lnTo>
                  <a:pt x="1053599" y="0"/>
                </a:lnTo>
                <a:lnTo>
                  <a:pt x="1007078" y="156"/>
                </a:lnTo>
                <a:lnTo>
                  <a:pt x="960837" y="2404"/>
                </a:lnTo>
                <a:lnTo>
                  <a:pt x="914940" y="6712"/>
                </a:lnTo>
                <a:lnTo>
                  <a:pt x="869446" y="13046"/>
                </a:lnTo>
                <a:lnTo>
                  <a:pt x="824420" y="21372"/>
                </a:lnTo>
                <a:lnTo>
                  <a:pt x="779921" y="31659"/>
                </a:lnTo>
                <a:lnTo>
                  <a:pt x="736013" y="43873"/>
                </a:lnTo>
                <a:lnTo>
                  <a:pt x="692757" y="57980"/>
                </a:lnTo>
                <a:lnTo>
                  <a:pt x="650216" y="73948"/>
                </a:lnTo>
                <a:lnTo>
                  <a:pt x="608450" y="91744"/>
                </a:lnTo>
                <a:lnTo>
                  <a:pt x="567523" y="111335"/>
                </a:lnTo>
                <a:lnTo>
                  <a:pt x="527496" y="132687"/>
                </a:lnTo>
                <a:lnTo>
                  <a:pt x="488432" y="155768"/>
                </a:lnTo>
                <a:lnTo>
                  <a:pt x="450391" y="180545"/>
                </a:lnTo>
                <a:lnTo>
                  <a:pt x="413436" y="206984"/>
                </a:lnTo>
                <a:lnTo>
                  <a:pt x="377630" y="235052"/>
                </a:lnTo>
                <a:lnTo>
                  <a:pt x="343033" y="264716"/>
                </a:lnTo>
                <a:lnTo>
                  <a:pt x="309708" y="295944"/>
                </a:lnTo>
                <a:lnTo>
                  <a:pt x="277717" y="328703"/>
                </a:lnTo>
                <a:lnTo>
                  <a:pt x="247122" y="362958"/>
                </a:lnTo>
                <a:lnTo>
                  <a:pt x="217984" y="398678"/>
                </a:lnTo>
                <a:lnTo>
                  <a:pt x="190367" y="435828"/>
                </a:lnTo>
                <a:lnTo>
                  <a:pt x="164331" y="474377"/>
                </a:lnTo>
                <a:lnTo>
                  <a:pt x="139939" y="514290"/>
                </a:lnTo>
                <a:lnTo>
                  <a:pt x="117252" y="555536"/>
                </a:lnTo>
                <a:lnTo>
                  <a:pt x="96333" y="598080"/>
                </a:lnTo>
                <a:lnTo>
                  <a:pt x="77243" y="641890"/>
                </a:lnTo>
                <a:lnTo>
                  <a:pt x="60045" y="686933"/>
                </a:lnTo>
                <a:lnTo>
                  <a:pt x="44801" y="733176"/>
                </a:lnTo>
                <a:lnTo>
                  <a:pt x="31227" y="782000"/>
                </a:lnTo>
                <a:lnTo>
                  <a:pt x="20148" y="830912"/>
                </a:lnTo>
                <a:lnTo>
                  <a:pt x="11524" y="879844"/>
                </a:lnTo>
                <a:lnTo>
                  <a:pt x="5318" y="928726"/>
                </a:lnTo>
                <a:lnTo>
                  <a:pt x="1489" y="977490"/>
                </a:lnTo>
                <a:lnTo>
                  <a:pt x="0" y="1026067"/>
                </a:lnTo>
                <a:lnTo>
                  <a:pt x="810" y="1074389"/>
                </a:lnTo>
                <a:lnTo>
                  <a:pt x="3880" y="1122385"/>
                </a:lnTo>
                <a:lnTo>
                  <a:pt x="9173" y="1169988"/>
                </a:lnTo>
                <a:lnTo>
                  <a:pt x="16648" y="1217129"/>
                </a:lnTo>
                <a:lnTo>
                  <a:pt x="26267" y="1263739"/>
                </a:lnTo>
                <a:lnTo>
                  <a:pt x="37991" y="1309748"/>
                </a:lnTo>
                <a:lnTo>
                  <a:pt x="51781" y="1355089"/>
                </a:lnTo>
                <a:lnTo>
                  <a:pt x="67597" y="1399692"/>
                </a:lnTo>
                <a:lnTo>
                  <a:pt x="85402" y="1443488"/>
                </a:lnTo>
                <a:lnTo>
                  <a:pt x="105155" y="1486409"/>
                </a:lnTo>
                <a:lnTo>
                  <a:pt x="126817" y="1528386"/>
                </a:lnTo>
                <a:lnTo>
                  <a:pt x="127033" y="1528945"/>
                </a:lnTo>
                <a:lnTo>
                  <a:pt x="126081" y="1529098"/>
                </a:lnTo>
                <a:lnTo>
                  <a:pt x="126360" y="1529720"/>
                </a:lnTo>
                <a:lnTo>
                  <a:pt x="149329" y="1577686"/>
                </a:lnTo>
                <a:lnTo>
                  <a:pt x="167701" y="1624292"/>
                </a:lnTo>
                <a:lnTo>
                  <a:pt x="181457" y="1669587"/>
                </a:lnTo>
                <a:lnTo>
                  <a:pt x="190577" y="1713618"/>
                </a:lnTo>
                <a:lnTo>
                  <a:pt x="195041" y="1756436"/>
                </a:lnTo>
                <a:lnTo>
                  <a:pt x="194829" y="1798087"/>
                </a:lnTo>
                <a:lnTo>
                  <a:pt x="189922" y="1838620"/>
                </a:lnTo>
                <a:lnTo>
                  <a:pt x="180300" y="1878084"/>
                </a:lnTo>
                <a:lnTo>
                  <a:pt x="165942" y="1916528"/>
                </a:lnTo>
                <a:lnTo>
                  <a:pt x="146830" y="1953998"/>
                </a:lnTo>
                <a:lnTo>
                  <a:pt x="122943" y="1990545"/>
                </a:lnTo>
                <a:lnTo>
                  <a:pt x="94261" y="2026216"/>
                </a:lnTo>
                <a:lnTo>
                  <a:pt x="60766" y="2061059"/>
                </a:lnTo>
                <a:lnTo>
                  <a:pt x="22436" y="2095124"/>
                </a:lnTo>
                <a:lnTo>
                  <a:pt x="46664" y="2100228"/>
                </a:lnTo>
                <a:lnTo>
                  <a:pt x="104401" y="2110707"/>
                </a:lnTo>
                <a:lnTo>
                  <a:pt x="173433" y="2121008"/>
                </a:lnTo>
                <a:lnTo>
                  <a:pt x="211780" y="2125889"/>
                </a:lnTo>
                <a:lnTo>
                  <a:pt x="252467" y="2130482"/>
                </a:lnTo>
                <a:lnTo>
                  <a:pt x="295330" y="2134708"/>
                </a:lnTo>
                <a:lnTo>
                  <a:pt x="340210" y="2138484"/>
                </a:lnTo>
                <a:lnTo>
                  <a:pt x="386943" y="2141731"/>
                </a:lnTo>
                <a:lnTo>
                  <a:pt x="435368" y="2144367"/>
                </a:lnTo>
                <a:lnTo>
                  <a:pt x="485325" y="2146311"/>
                </a:lnTo>
                <a:lnTo>
                  <a:pt x="536650" y="2147483"/>
                </a:lnTo>
                <a:lnTo>
                  <a:pt x="589183" y="2147802"/>
                </a:lnTo>
                <a:lnTo>
                  <a:pt x="642761" y="2147186"/>
                </a:lnTo>
                <a:lnTo>
                  <a:pt x="697224" y="2145555"/>
                </a:lnTo>
                <a:lnTo>
                  <a:pt x="752408" y="2142829"/>
                </a:lnTo>
                <a:lnTo>
                  <a:pt x="808154" y="2138925"/>
                </a:lnTo>
                <a:lnTo>
                  <a:pt x="864299" y="2133765"/>
                </a:lnTo>
                <a:lnTo>
                  <a:pt x="920681" y="2127265"/>
                </a:lnTo>
                <a:lnTo>
                  <a:pt x="977140" y="2119347"/>
                </a:lnTo>
                <a:lnTo>
                  <a:pt x="1033512" y="2109928"/>
                </a:lnTo>
                <a:lnTo>
                  <a:pt x="1089637" y="2098928"/>
                </a:lnTo>
                <a:lnTo>
                  <a:pt x="1145353" y="2086266"/>
                </a:lnTo>
                <a:lnTo>
                  <a:pt x="1200498" y="2071861"/>
                </a:lnTo>
                <a:lnTo>
                  <a:pt x="1254911" y="2055633"/>
                </a:lnTo>
                <a:lnTo>
                  <a:pt x="1308430" y="2037501"/>
                </a:lnTo>
                <a:lnTo>
                  <a:pt x="1360893" y="2017383"/>
                </a:lnTo>
                <a:lnTo>
                  <a:pt x="1412139" y="1995198"/>
                </a:lnTo>
                <a:lnTo>
                  <a:pt x="1462006" y="1970867"/>
                </a:lnTo>
                <a:lnTo>
                  <a:pt x="1504904" y="1950109"/>
                </a:lnTo>
                <a:lnTo>
                  <a:pt x="1546827" y="1927474"/>
                </a:lnTo>
                <a:lnTo>
                  <a:pt x="1587699" y="1902993"/>
                </a:lnTo>
                <a:lnTo>
                  <a:pt x="1627446" y="1876697"/>
                </a:lnTo>
                <a:lnTo>
                  <a:pt x="1665992" y="1848616"/>
                </a:lnTo>
                <a:lnTo>
                  <a:pt x="1703262" y="1818780"/>
                </a:lnTo>
                <a:lnTo>
                  <a:pt x="1739180" y="1787220"/>
                </a:lnTo>
                <a:lnTo>
                  <a:pt x="1773671" y="1753967"/>
                </a:lnTo>
                <a:lnTo>
                  <a:pt x="1806660" y="1719050"/>
                </a:lnTo>
                <a:lnTo>
                  <a:pt x="1838072" y="1682500"/>
                </a:lnTo>
                <a:lnTo>
                  <a:pt x="1867831" y="1644348"/>
                </a:lnTo>
                <a:lnTo>
                  <a:pt x="1895862" y="1604624"/>
                </a:lnTo>
                <a:lnTo>
                  <a:pt x="1922089" y="1563359"/>
                </a:lnTo>
                <a:lnTo>
                  <a:pt x="1946438" y="1520583"/>
                </a:lnTo>
                <a:lnTo>
                  <a:pt x="1968832" y="1476326"/>
                </a:lnTo>
                <a:lnTo>
                  <a:pt x="1989197" y="1430620"/>
                </a:lnTo>
                <a:lnTo>
                  <a:pt x="2007457" y="1383493"/>
                </a:lnTo>
                <a:lnTo>
                  <a:pt x="2023537" y="1334978"/>
                </a:lnTo>
                <a:lnTo>
                  <a:pt x="2036628" y="1288080"/>
                </a:lnTo>
                <a:lnTo>
                  <a:pt x="2047428" y="1241092"/>
                </a:lnTo>
                <a:lnTo>
                  <a:pt x="2055971" y="1194074"/>
                </a:lnTo>
                <a:lnTo>
                  <a:pt x="2062289" y="1147090"/>
                </a:lnTo>
                <a:lnTo>
                  <a:pt x="2066415" y="1100200"/>
                </a:lnTo>
                <a:lnTo>
                  <a:pt x="2068384" y="1053467"/>
                </a:lnTo>
                <a:lnTo>
                  <a:pt x="2068227" y="1006953"/>
                </a:lnTo>
                <a:lnTo>
                  <a:pt x="2065977" y="960720"/>
                </a:lnTo>
                <a:lnTo>
                  <a:pt x="2061669" y="914829"/>
                </a:lnTo>
                <a:lnTo>
                  <a:pt x="2055334" y="869342"/>
                </a:lnTo>
                <a:lnTo>
                  <a:pt x="2047006" y="824323"/>
                </a:lnTo>
                <a:lnTo>
                  <a:pt x="2036718" y="779831"/>
                </a:lnTo>
                <a:lnTo>
                  <a:pt x="2024503" y="735930"/>
                </a:lnTo>
                <a:lnTo>
                  <a:pt x="2010394" y="692682"/>
                </a:lnTo>
                <a:lnTo>
                  <a:pt x="1994424" y="650147"/>
                </a:lnTo>
                <a:lnTo>
                  <a:pt x="1976626" y="608389"/>
                </a:lnTo>
                <a:lnTo>
                  <a:pt x="1957034" y="567469"/>
                </a:lnTo>
                <a:lnTo>
                  <a:pt x="1935680" y="527450"/>
                </a:lnTo>
                <a:lnTo>
                  <a:pt x="1912597" y="488392"/>
                </a:lnTo>
                <a:lnTo>
                  <a:pt x="1887818" y="450358"/>
                </a:lnTo>
                <a:lnTo>
                  <a:pt x="1861377" y="413410"/>
                </a:lnTo>
                <a:lnTo>
                  <a:pt x="1833307" y="377610"/>
                </a:lnTo>
                <a:lnTo>
                  <a:pt x="1803640" y="343020"/>
                </a:lnTo>
                <a:lnTo>
                  <a:pt x="1772409" y="309701"/>
                </a:lnTo>
                <a:lnTo>
                  <a:pt x="1739648" y="277717"/>
                </a:lnTo>
                <a:lnTo>
                  <a:pt x="1705390" y="247127"/>
                </a:lnTo>
                <a:lnTo>
                  <a:pt x="1669668" y="217996"/>
                </a:lnTo>
                <a:lnTo>
                  <a:pt x="1632515" y="190384"/>
                </a:lnTo>
                <a:lnTo>
                  <a:pt x="1593964" y="164353"/>
                </a:lnTo>
                <a:lnTo>
                  <a:pt x="1554047" y="139966"/>
                </a:lnTo>
                <a:lnTo>
                  <a:pt x="1512799" y="117284"/>
                </a:lnTo>
                <a:lnTo>
                  <a:pt x="1470251" y="96369"/>
                </a:lnTo>
                <a:lnTo>
                  <a:pt x="1426438" y="77284"/>
                </a:lnTo>
                <a:lnTo>
                  <a:pt x="1381392" y="60090"/>
                </a:lnTo>
                <a:lnTo>
                  <a:pt x="1335146" y="44849"/>
                </a:lnTo>
                <a:close/>
              </a:path>
            </a:pathLst>
          </a:custGeom>
          <a:ln w="25400">
            <a:solidFill>
              <a:srgbClr val="E5232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4122492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тбивочный желтый">
    <p:bg>
      <p:bgPr>
        <a:solidFill>
          <a:srgbClr val="F7A8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143000" y="1096725"/>
            <a:ext cx="68580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508033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16635" y="5510642"/>
            <a:ext cx="1173754" cy="11503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rgbClr val="F7A823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6367" y="-710058"/>
            <a:ext cx="9018740" cy="607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3056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сновной Желт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F7A823">
                <a:tint val="45000"/>
                <a:satMod val="400000"/>
              </a:srgbClr>
            </a:duotone>
            <a:lum bright="2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6367" y="-710058"/>
            <a:ext cx="9018740" cy="60797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458"/>
          <a:stretch/>
        </p:blipFill>
        <p:spPr>
          <a:xfrm>
            <a:off x="-6185" y="2720"/>
            <a:ext cx="9153701" cy="10120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6298" y="357810"/>
            <a:ext cx="7451863" cy="606287"/>
          </a:xfrm>
        </p:spPr>
        <p:txBody>
          <a:bodyPr/>
          <a:lstStyle>
            <a:lvl1pPr>
              <a:defRPr>
                <a:solidFill>
                  <a:srgbClr val="F7A823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196298" y="1825625"/>
            <a:ext cx="4294283" cy="435133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  <a:endParaRPr lang="ru-RU" dirty="0"/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75393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196298" y="983974"/>
            <a:ext cx="7451863" cy="3379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E5232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Образец подзаголовка</a:t>
            </a:r>
          </a:p>
        </p:txBody>
      </p:sp>
      <p:sp>
        <p:nvSpPr>
          <p:cNvPr id="12" name="object 51"/>
          <p:cNvSpPr/>
          <p:nvPr userDrawn="1"/>
        </p:nvSpPr>
        <p:spPr>
          <a:xfrm>
            <a:off x="8710951" y="6347328"/>
            <a:ext cx="255027" cy="353083"/>
          </a:xfrm>
          <a:custGeom>
            <a:avLst/>
            <a:gdLst/>
            <a:ahLst/>
            <a:cxnLst/>
            <a:rect l="l" t="t" r="r" b="b"/>
            <a:pathLst>
              <a:path w="2068829" h="2148204">
                <a:moveTo>
                  <a:pt x="1335146" y="44849"/>
                </a:moveTo>
                <a:lnTo>
                  <a:pt x="1288243" y="31758"/>
                </a:lnTo>
                <a:lnTo>
                  <a:pt x="1241249" y="20957"/>
                </a:lnTo>
                <a:lnTo>
                  <a:pt x="1194225" y="12414"/>
                </a:lnTo>
                <a:lnTo>
                  <a:pt x="1147234" y="6096"/>
                </a:lnTo>
                <a:lnTo>
                  <a:pt x="1100338" y="1968"/>
                </a:lnTo>
                <a:lnTo>
                  <a:pt x="1053599" y="0"/>
                </a:lnTo>
                <a:lnTo>
                  <a:pt x="1007078" y="156"/>
                </a:lnTo>
                <a:lnTo>
                  <a:pt x="960837" y="2404"/>
                </a:lnTo>
                <a:lnTo>
                  <a:pt x="914940" y="6712"/>
                </a:lnTo>
                <a:lnTo>
                  <a:pt x="869446" y="13046"/>
                </a:lnTo>
                <a:lnTo>
                  <a:pt x="824420" y="21372"/>
                </a:lnTo>
                <a:lnTo>
                  <a:pt x="779921" y="31659"/>
                </a:lnTo>
                <a:lnTo>
                  <a:pt x="736013" y="43873"/>
                </a:lnTo>
                <a:lnTo>
                  <a:pt x="692757" y="57980"/>
                </a:lnTo>
                <a:lnTo>
                  <a:pt x="650216" y="73948"/>
                </a:lnTo>
                <a:lnTo>
                  <a:pt x="608450" y="91744"/>
                </a:lnTo>
                <a:lnTo>
                  <a:pt x="567523" y="111335"/>
                </a:lnTo>
                <a:lnTo>
                  <a:pt x="527496" y="132687"/>
                </a:lnTo>
                <a:lnTo>
                  <a:pt x="488432" y="155768"/>
                </a:lnTo>
                <a:lnTo>
                  <a:pt x="450391" y="180545"/>
                </a:lnTo>
                <a:lnTo>
                  <a:pt x="413436" y="206984"/>
                </a:lnTo>
                <a:lnTo>
                  <a:pt x="377630" y="235052"/>
                </a:lnTo>
                <a:lnTo>
                  <a:pt x="343033" y="264716"/>
                </a:lnTo>
                <a:lnTo>
                  <a:pt x="309708" y="295944"/>
                </a:lnTo>
                <a:lnTo>
                  <a:pt x="277717" y="328703"/>
                </a:lnTo>
                <a:lnTo>
                  <a:pt x="247122" y="362958"/>
                </a:lnTo>
                <a:lnTo>
                  <a:pt x="217984" y="398678"/>
                </a:lnTo>
                <a:lnTo>
                  <a:pt x="190367" y="435828"/>
                </a:lnTo>
                <a:lnTo>
                  <a:pt x="164331" y="474377"/>
                </a:lnTo>
                <a:lnTo>
                  <a:pt x="139939" y="514290"/>
                </a:lnTo>
                <a:lnTo>
                  <a:pt x="117252" y="555536"/>
                </a:lnTo>
                <a:lnTo>
                  <a:pt x="96333" y="598080"/>
                </a:lnTo>
                <a:lnTo>
                  <a:pt x="77243" y="641890"/>
                </a:lnTo>
                <a:lnTo>
                  <a:pt x="60045" y="686933"/>
                </a:lnTo>
                <a:lnTo>
                  <a:pt x="44801" y="733176"/>
                </a:lnTo>
                <a:lnTo>
                  <a:pt x="31227" y="782000"/>
                </a:lnTo>
                <a:lnTo>
                  <a:pt x="20148" y="830912"/>
                </a:lnTo>
                <a:lnTo>
                  <a:pt x="11524" y="879844"/>
                </a:lnTo>
                <a:lnTo>
                  <a:pt x="5318" y="928726"/>
                </a:lnTo>
                <a:lnTo>
                  <a:pt x="1489" y="977490"/>
                </a:lnTo>
                <a:lnTo>
                  <a:pt x="0" y="1026067"/>
                </a:lnTo>
                <a:lnTo>
                  <a:pt x="810" y="1074389"/>
                </a:lnTo>
                <a:lnTo>
                  <a:pt x="3880" y="1122385"/>
                </a:lnTo>
                <a:lnTo>
                  <a:pt x="9173" y="1169988"/>
                </a:lnTo>
                <a:lnTo>
                  <a:pt x="16648" y="1217129"/>
                </a:lnTo>
                <a:lnTo>
                  <a:pt x="26267" y="1263739"/>
                </a:lnTo>
                <a:lnTo>
                  <a:pt x="37991" y="1309748"/>
                </a:lnTo>
                <a:lnTo>
                  <a:pt x="51781" y="1355089"/>
                </a:lnTo>
                <a:lnTo>
                  <a:pt x="67597" y="1399692"/>
                </a:lnTo>
                <a:lnTo>
                  <a:pt x="85402" y="1443488"/>
                </a:lnTo>
                <a:lnTo>
                  <a:pt x="105155" y="1486409"/>
                </a:lnTo>
                <a:lnTo>
                  <a:pt x="126817" y="1528386"/>
                </a:lnTo>
                <a:lnTo>
                  <a:pt x="127033" y="1528945"/>
                </a:lnTo>
                <a:lnTo>
                  <a:pt x="126081" y="1529098"/>
                </a:lnTo>
                <a:lnTo>
                  <a:pt x="126360" y="1529720"/>
                </a:lnTo>
                <a:lnTo>
                  <a:pt x="149329" y="1577686"/>
                </a:lnTo>
                <a:lnTo>
                  <a:pt x="167701" y="1624292"/>
                </a:lnTo>
                <a:lnTo>
                  <a:pt x="181457" y="1669587"/>
                </a:lnTo>
                <a:lnTo>
                  <a:pt x="190577" y="1713618"/>
                </a:lnTo>
                <a:lnTo>
                  <a:pt x="195041" y="1756436"/>
                </a:lnTo>
                <a:lnTo>
                  <a:pt x="194829" y="1798087"/>
                </a:lnTo>
                <a:lnTo>
                  <a:pt x="189922" y="1838620"/>
                </a:lnTo>
                <a:lnTo>
                  <a:pt x="180300" y="1878084"/>
                </a:lnTo>
                <a:lnTo>
                  <a:pt x="165942" y="1916528"/>
                </a:lnTo>
                <a:lnTo>
                  <a:pt x="146830" y="1953998"/>
                </a:lnTo>
                <a:lnTo>
                  <a:pt x="122943" y="1990545"/>
                </a:lnTo>
                <a:lnTo>
                  <a:pt x="94261" y="2026216"/>
                </a:lnTo>
                <a:lnTo>
                  <a:pt x="60766" y="2061059"/>
                </a:lnTo>
                <a:lnTo>
                  <a:pt x="22436" y="2095124"/>
                </a:lnTo>
                <a:lnTo>
                  <a:pt x="46664" y="2100228"/>
                </a:lnTo>
                <a:lnTo>
                  <a:pt x="104401" y="2110707"/>
                </a:lnTo>
                <a:lnTo>
                  <a:pt x="173433" y="2121008"/>
                </a:lnTo>
                <a:lnTo>
                  <a:pt x="211780" y="2125889"/>
                </a:lnTo>
                <a:lnTo>
                  <a:pt x="252467" y="2130482"/>
                </a:lnTo>
                <a:lnTo>
                  <a:pt x="295330" y="2134708"/>
                </a:lnTo>
                <a:lnTo>
                  <a:pt x="340210" y="2138484"/>
                </a:lnTo>
                <a:lnTo>
                  <a:pt x="386943" y="2141731"/>
                </a:lnTo>
                <a:lnTo>
                  <a:pt x="435368" y="2144367"/>
                </a:lnTo>
                <a:lnTo>
                  <a:pt x="485325" y="2146311"/>
                </a:lnTo>
                <a:lnTo>
                  <a:pt x="536650" y="2147483"/>
                </a:lnTo>
                <a:lnTo>
                  <a:pt x="589183" y="2147802"/>
                </a:lnTo>
                <a:lnTo>
                  <a:pt x="642761" y="2147186"/>
                </a:lnTo>
                <a:lnTo>
                  <a:pt x="697224" y="2145555"/>
                </a:lnTo>
                <a:lnTo>
                  <a:pt x="752408" y="2142829"/>
                </a:lnTo>
                <a:lnTo>
                  <a:pt x="808154" y="2138925"/>
                </a:lnTo>
                <a:lnTo>
                  <a:pt x="864299" y="2133765"/>
                </a:lnTo>
                <a:lnTo>
                  <a:pt x="920681" y="2127265"/>
                </a:lnTo>
                <a:lnTo>
                  <a:pt x="977140" y="2119347"/>
                </a:lnTo>
                <a:lnTo>
                  <a:pt x="1033512" y="2109928"/>
                </a:lnTo>
                <a:lnTo>
                  <a:pt x="1089637" y="2098928"/>
                </a:lnTo>
                <a:lnTo>
                  <a:pt x="1145353" y="2086266"/>
                </a:lnTo>
                <a:lnTo>
                  <a:pt x="1200498" y="2071861"/>
                </a:lnTo>
                <a:lnTo>
                  <a:pt x="1254911" y="2055633"/>
                </a:lnTo>
                <a:lnTo>
                  <a:pt x="1308430" y="2037501"/>
                </a:lnTo>
                <a:lnTo>
                  <a:pt x="1360893" y="2017383"/>
                </a:lnTo>
                <a:lnTo>
                  <a:pt x="1412139" y="1995198"/>
                </a:lnTo>
                <a:lnTo>
                  <a:pt x="1462006" y="1970867"/>
                </a:lnTo>
                <a:lnTo>
                  <a:pt x="1504904" y="1950109"/>
                </a:lnTo>
                <a:lnTo>
                  <a:pt x="1546827" y="1927474"/>
                </a:lnTo>
                <a:lnTo>
                  <a:pt x="1587699" y="1902993"/>
                </a:lnTo>
                <a:lnTo>
                  <a:pt x="1627446" y="1876697"/>
                </a:lnTo>
                <a:lnTo>
                  <a:pt x="1665992" y="1848616"/>
                </a:lnTo>
                <a:lnTo>
                  <a:pt x="1703262" y="1818780"/>
                </a:lnTo>
                <a:lnTo>
                  <a:pt x="1739180" y="1787220"/>
                </a:lnTo>
                <a:lnTo>
                  <a:pt x="1773671" y="1753967"/>
                </a:lnTo>
                <a:lnTo>
                  <a:pt x="1806660" y="1719050"/>
                </a:lnTo>
                <a:lnTo>
                  <a:pt x="1838072" y="1682500"/>
                </a:lnTo>
                <a:lnTo>
                  <a:pt x="1867831" y="1644348"/>
                </a:lnTo>
                <a:lnTo>
                  <a:pt x="1895862" y="1604624"/>
                </a:lnTo>
                <a:lnTo>
                  <a:pt x="1922089" y="1563359"/>
                </a:lnTo>
                <a:lnTo>
                  <a:pt x="1946438" y="1520583"/>
                </a:lnTo>
                <a:lnTo>
                  <a:pt x="1968832" y="1476326"/>
                </a:lnTo>
                <a:lnTo>
                  <a:pt x="1989197" y="1430620"/>
                </a:lnTo>
                <a:lnTo>
                  <a:pt x="2007457" y="1383493"/>
                </a:lnTo>
                <a:lnTo>
                  <a:pt x="2023537" y="1334978"/>
                </a:lnTo>
                <a:lnTo>
                  <a:pt x="2036628" y="1288080"/>
                </a:lnTo>
                <a:lnTo>
                  <a:pt x="2047428" y="1241092"/>
                </a:lnTo>
                <a:lnTo>
                  <a:pt x="2055971" y="1194074"/>
                </a:lnTo>
                <a:lnTo>
                  <a:pt x="2062289" y="1147090"/>
                </a:lnTo>
                <a:lnTo>
                  <a:pt x="2066415" y="1100200"/>
                </a:lnTo>
                <a:lnTo>
                  <a:pt x="2068384" y="1053467"/>
                </a:lnTo>
                <a:lnTo>
                  <a:pt x="2068227" y="1006953"/>
                </a:lnTo>
                <a:lnTo>
                  <a:pt x="2065977" y="960720"/>
                </a:lnTo>
                <a:lnTo>
                  <a:pt x="2061669" y="914829"/>
                </a:lnTo>
                <a:lnTo>
                  <a:pt x="2055334" y="869342"/>
                </a:lnTo>
                <a:lnTo>
                  <a:pt x="2047006" y="824323"/>
                </a:lnTo>
                <a:lnTo>
                  <a:pt x="2036718" y="779831"/>
                </a:lnTo>
                <a:lnTo>
                  <a:pt x="2024503" y="735930"/>
                </a:lnTo>
                <a:lnTo>
                  <a:pt x="2010394" y="692682"/>
                </a:lnTo>
                <a:lnTo>
                  <a:pt x="1994424" y="650147"/>
                </a:lnTo>
                <a:lnTo>
                  <a:pt x="1976626" y="608389"/>
                </a:lnTo>
                <a:lnTo>
                  <a:pt x="1957034" y="567469"/>
                </a:lnTo>
                <a:lnTo>
                  <a:pt x="1935680" y="527450"/>
                </a:lnTo>
                <a:lnTo>
                  <a:pt x="1912597" y="488392"/>
                </a:lnTo>
                <a:lnTo>
                  <a:pt x="1887818" y="450358"/>
                </a:lnTo>
                <a:lnTo>
                  <a:pt x="1861377" y="413410"/>
                </a:lnTo>
                <a:lnTo>
                  <a:pt x="1833307" y="377610"/>
                </a:lnTo>
                <a:lnTo>
                  <a:pt x="1803640" y="343020"/>
                </a:lnTo>
                <a:lnTo>
                  <a:pt x="1772409" y="309701"/>
                </a:lnTo>
                <a:lnTo>
                  <a:pt x="1739648" y="277717"/>
                </a:lnTo>
                <a:lnTo>
                  <a:pt x="1705390" y="247127"/>
                </a:lnTo>
                <a:lnTo>
                  <a:pt x="1669668" y="217996"/>
                </a:lnTo>
                <a:lnTo>
                  <a:pt x="1632515" y="190384"/>
                </a:lnTo>
                <a:lnTo>
                  <a:pt x="1593964" y="164353"/>
                </a:lnTo>
                <a:lnTo>
                  <a:pt x="1554047" y="139966"/>
                </a:lnTo>
                <a:lnTo>
                  <a:pt x="1512799" y="117284"/>
                </a:lnTo>
                <a:lnTo>
                  <a:pt x="1470251" y="96369"/>
                </a:lnTo>
                <a:lnTo>
                  <a:pt x="1426438" y="77284"/>
                </a:lnTo>
                <a:lnTo>
                  <a:pt x="1381392" y="60090"/>
                </a:lnTo>
                <a:lnTo>
                  <a:pt x="1335146" y="44849"/>
                </a:lnTo>
                <a:close/>
              </a:path>
            </a:pathLst>
          </a:custGeom>
          <a:ln w="25400">
            <a:solidFill>
              <a:srgbClr val="F7A82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1849870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тбивочный Зеленый">
    <p:bg>
      <p:bgPr>
        <a:solidFill>
          <a:srgbClr val="4EB0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143000" y="1096725"/>
            <a:ext cx="68580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508033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16635" y="5510642"/>
            <a:ext cx="1173754" cy="11503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rgbClr val="4EB05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6367" y="-710058"/>
            <a:ext cx="9018740" cy="607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82221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сновной Зеле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4EB051">
                <a:tint val="45000"/>
                <a:satMod val="400000"/>
              </a:srgbClr>
            </a:duotone>
            <a:lum bright="2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6367" y="-710058"/>
            <a:ext cx="9018740" cy="60797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458"/>
          <a:stretch/>
        </p:blipFill>
        <p:spPr>
          <a:xfrm>
            <a:off x="-6185" y="2720"/>
            <a:ext cx="9153701" cy="10120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6298" y="357810"/>
            <a:ext cx="7451863" cy="606287"/>
          </a:xfrm>
        </p:spPr>
        <p:txBody>
          <a:bodyPr/>
          <a:lstStyle>
            <a:lvl1pPr>
              <a:defRPr>
                <a:solidFill>
                  <a:srgbClr val="4EB05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6297" y="1825625"/>
            <a:ext cx="7886700" cy="435133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75393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196298" y="983974"/>
            <a:ext cx="7451863" cy="3379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E5232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Образец подзаголовка</a:t>
            </a:r>
          </a:p>
        </p:txBody>
      </p:sp>
      <p:sp>
        <p:nvSpPr>
          <p:cNvPr id="12" name="object 51"/>
          <p:cNvSpPr/>
          <p:nvPr userDrawn="1"/>
        </p:nvSpPr>
        <p:spPr>
          <a:xfrm>
            <a:off x="8710951" y="6347328"/>
            <a:ext cx="255027" cy="353083"/>
          </a:xfrm>
          <a:custGeom>
            <a:avLst/>
            <a:gdLst/>
            <a:ahLst/>
            <a:cxnLst/>
            <a:rect l="l" t="t" r="r" b="b"/>
            <a:pathLst>
              <a:path w="2068829" h="2148204">
                <a:moveTo>
                  <a:pt x="1335146" y="44849"/>
                </a:moveTo>
                <a:lnTo>
                  <a:pt x="1288243" y="31758"/>
                </a:lnTo>
                <a:lnTo>
                  <a:pt x="1241249" y="20957"/>
                </a:lnTo>
                <a:lnTo>
                  <a:pt x="1194225" y="12414"/>
                </a:lnTo>
                <a:lnTo>
                  <a:pt x="1147234" y="6096"/>
                </a:lnTo>
                <a:lnTo>
                  <a:pt x="1100338" y="1968"/>
                </a:lnTo>
                <a:lnTo>
                  <a:pt x="1053599" y="0"/>
                </a:lnTo>
                <a:lnTo>
                  <a:pt x="1007078" y="156"/>
                </a:lnTo>
                <a:lnTo>
                  <a:pt x="960837" y="2404"/>
                </a:lnTo>
                <a:lnTo>
                  <a:pt x="914940" y="6712"/>
                </a:lnTo>
                <a:lnTo>
                  <a:pt x="869446" y="13046"/>
                </a:lnTo>
                <a:lnTo>
                  <a:pt x="824420" y="21372"/>
                </a:lnTo>
                <a:lnTo>
                  <a:pt x="779921" y="31659"/>
                </a:lnTo>
                <a:lnTo>
                  <a:pt x="736013" y="43873"/>
                </a:lnTo>
                <a:lnTo>
                  <a:pt x="692757" y="57980"/>
                </a:lnTo>
                <a:lnTo>
                  <a:pt x="650216" y="73948"/>
                </a:lnTo>
                <a:lnTo>
                  <a:pt x="608450" y="91744"/>
                </a:lnTo>
                <a:lnTo>
                  <a:pt x="567523" y="111335"/>
                </a:lnTo>
                <a:lnTo>
                  <a:pt x="527496" y="132687"/>
                </a:lnTo>
                <a:lnTo>
                  <a:pt x="488432" y="155768"/>
                </a:lnTo>
                <a:lnTo>
                  <a:pt x="450391" y="180545"/>
                </a:lnTo>
                <a:lnTo>
                  <a:pt x="413436" y="206984"/>
                </a:lnTo>
                <a:lnTo>
                  <a:pt x="377630" y="235052"/>
                </a:lnTo>
                <a:lnTo>
                  <a:pt x="343033" y="264716"/>
                </a:lnTo>
                <a:lnTo>
                  <a:pt x="309708" y="295944"/>
                </a:lnTo>
                <a:lnTo>
                  <a:pt x="277717" y="328703"/>
                </a:lnTo>
                <a:lnTo>
                  <a:pt x="247122" y="362958"/>
                </a:lnTo>
                <a:lnTo>
                  <a:pt x="217984" y="398678"/>
                </a:lnTo>
                <a:lnTo>
                  <a:pt x="190367" y="435828"/>
                </a:lnTo>
                <a:lnTo>
                  <a:pt x="164331" y="474377"/>
                </a:lnTo>
                <a:lnTo>
                  <a:pt x="139939" y="514290"/>
                </a:lnTo>
                <a:lnTo>
                  <a:pt x="117252" y="555536"/>
                </a:lnTo>
                <a:lnTo>
                  <a:pt x="96333" y="598080"/>
                </a:lnTo>
                <a:lnTo>
                  <a:pt x="77243" y="641890"/>
                </a:lnTo>
                <a:lnTo>
                  <a:pt x="60045" y="686933"/>
                </a:lnTo>
                <a:lnTo>
                  <a:pt x="44801" y="733176"/>
                </a:lnTo>
                <a:lnTo>
                  <a:pt x="31227" y="782000"/>
                </a:lnTo>
                <a:lnTo>
                  <a:pt x="20148" y="830912"/>
                </a:lnTo>
                <a:lnTo>
                  <a:pt x="11524" y="879844"/>
                </a:lnTo>
                <a:lnTo>
                  <a:pt x="5318" y="928726"/>
                </a:lnTo>
                <a:lnTo>
                  <a:pt x="1489" y="977490"/>
                </a:lnTo>
                <a:lnTo>
                  <a:pt x="0" y="1026067"/>
                </a:lnTo>
                <a:lnTo>
                  <a:pt x="810" y="1074389"/>
                </a:lnTo>
                <a:lnTo>
                  <a:pt x="3880" y="1122385"/>
                </a:lnTo>
                <a:lnTo>
                  <a:pt x="9173" y="1169988"/>
                </a:lnTo>
                <a:lnTo>
                  <a:pt x="16648" y="1217129"/>
                </a:lnTo>
                <a:lnTo>
                  <a:pt x="26267" y="1263739"/>
                </a:lnTo>
                <a:lnTo>
                  <a:pt x="37991" y="1309748"/>
                </a:lnTo>
                <a:lnTo>
                  <a:pt x="51781" y="1355089"/>
                </a:lnTo>
                <a:lnTo>
                  <a:pt x="67597" y="1399692"/>
                </a:lnTo>
                <a:lnTo>
                  <a:pt x="85402" y="1443488"/>
                </a:lnTo>
                <a:lnTo>
                  <a:pt x="105155" y="1486409"/>
                </a:lnTo>
                <a:lnTo>
                  <a:pt x="126817" y="1528386"/>
                </a:lnTo>
                <a:lnTo>
                  <a:pt x="127033" y="1528945"/>
                </a:lnTo>
                <a:lnTo>
                  <a:pt x="126081" y="1529098"/>
                </a:lnTo>
                <a:lnTo>
                  <a:pt x="126360" y="1529720"/>
                </a:lnTo>
                <a:lnTo>
                  <a:pt x="149329" y="1577686"/>
                </a:lnTo>
                <a:lnTo>
                  <a:pt x="167701" y="1624292"/>
                </a:lnTo>
                <a:lnTo>
                  <a:pt x="181457" y="1669587"/>
                </a:lnTo>
                <a:lnTo>
                  <a:pt x="190577" y="1713618"/>
                </a:lnTo>
                <a:lnTo>
                  <a:pt x="195041" y="1756436"/>
                </a:lnTo>
                <a:lnTo>
                  <a:pt x="194829" y="1798087"/>
                </a:lnTo>
                <a:lnTo>
                  <a:pt x="189922" y="1838620"/>
                </a:lnTo>
                <a:lnTo>
                  <a:pt x="180300" y="1878084"/>
                </a:lnTo>
                <a:lnTo>
                  <a:pt x="165942" y="1916528"/>
                </a:lnTo>
                <a:lnTo>
                  <a:pt x="146830" y="1953998"/>
                </a:lnTo>
                <a:lnTo>
                  <a:pt x="122943" y="1990545"/>
                </a:lnTo>
                <a:lnTo>
                  <a:pt x="94261" y="2026216"/>
                </a:lnTo>
                <a:lnTo>
                  <a:pt x="60766" y="2061059"/>
                </a:lnTo>
                <a:lnTo>
                  <a:pt x="22436" y="2095124"/>
                </a:lnTo>
                <a:lnTo>
                  <a:pt x="46664" y="2100228"/>
                </a:lnTo>
                <a:lnTo>
                  <a:pt x="104401" y="2110707"/>
                </a:lnTo>
                <a:lnTo>
                  <a:pt x="173433" y="2121008"/>
                </a:lnTo>
                <a:lnTo>
                  <a:pt x="211780" y="2125889"/>
                </a:lnTo>
                <a:lnTo>
                  <a:pt x="252467" y="2130482"/>
                </a:lnTo>
                <a:lnTo>
                  <a:pt x="295330" y="2134708"/>
                </a:lnTo>
                <a:lnTo>
                  <a:pt x="340210" y="2138484"/>
                </a:lnTo>
                <a:lnTo>
                  <a:pt x="386943" y="2141731"/>
                </a:lnTo>
                <a:lnTo>
                  <a:pt x="435368" y="2144367"/>
                </a:lnTo>
                <a:lnTo>
                  <a:pt x="485325" y="2146311"/>
                </a:lnTo>
                <a:lnTo>
                  <a:pt x="536650" y="2147483"/>
                </a:lnTo>
                <a:lnTo>
                  <a:pt x="589183" y="2147802"/>
                </a:lnTo>
                <a:lnTo>
                  <a:pt x="642761" y="2147186"/>
                </a:lnTo>
                <a:lnTo>
                  <a:pt x="697224" y="2145555"/>
                </a:lnTo>
                <a:lnTo>
                  <a:pt x="752408" y="2142829"/>
                </a:lnTo>
                <a:lnTo>
                  <a:pt x="808154" y="2138925"/>
                </a:lnTo>
                <a:lnTo>
                  <a:pt x="864299" y="2133765"/>
                </a:lnTo>
                <a:lnTo>
                  <a:pt x="920681" y="2127265"/>
                </a:lnTo>
                <a:lnTo>
                  <a:pt x="977140" y="2119347"/>
                </a:lnTo>
                <a:lnTo>
                  <a:pt x="1033512" y="2109928"/>
                </a:lnTo>
                <a:lnTo>
                  <a:pt x="1089637" y="2098928"/>
                </a:lnTo>
                <a:lnTo>
                  <a:pt x="1145353" y="2086266"/>
                </a:lnTo>
                <a:lnTo>
                  <a:pt x="1200498" y="2071861"/>
                </a:lnTo>
                <a:lnTo>
                  <a:pt x="1254911" y="2055633"/>
                </a:lnTo>
                <a:lnTo>
                  <a:pt x="1308430" y="2037501"/>
                </a:lnTo>
                <a:lnTo>
                  <a:pt x="1360893" y="2017383"/>
                </a:lnTo>
                <a:lnTo>
                  <a:pt x="1412139" y="1995198"/>
                </a:lnTo>
                <a:lnTo>
                  <a:pt x="1462006" y="1970867"/>
                </a:lnTo>
                <a:lnTo>
                  <a:pt x="1504904" y="1950109"/>
                </a:lnTo>
                <a:lnTo>
                  <a:pt x="1546827" y="1927474"/>
                </a:lnTo>
                <a:lnTo>
                  <a:pt x="1587699" y="1902993"/>
                </a:lnTo>
                <a:lnTo>
                  <a:pt x="1627446" y="1876697"/>
                </a:lnTo>
                <a:lnTo>
                  <a:pt x="1665992" y="1848616"/>
                </a:lnTo>
                <a:lnTo>
                  <a:pt x="1703262" y="1818780"/>
                </a:lnTo>
                <a:lnTo>
                  <a:pt x="1739180" y="1787220"/>
                </a:lnTo>
                <a:lnTo>
                  <a:pt x="1773671" y="1753967"/>
                </a:lnTo>
                <a:lnTo>
                  <a:pt x="1806660" y="1719050"/>
                </a:lnTo>
                <a:lnTo>
                  <a:pt x="1838072" y="1682500"/>
                </a:lnTo>
                <a:lnTo>
                  <a:pt x="1867831" y="1644348"/>
                </a:lnTo>
                <a:lnTo>
                  <a:pt x="1895862" y="1604624"/>
                </a:lnTo>
                <a:lnTo>
                  <a:pt x="1922089" y="1563359"/>
                </a:lnTo>
                <a:lnTo>
                  <a:pt x="1946438" y="1520583"/>
                </a:lnTo>
                <a:lnTo>
                  <a:pt x="1968832" y="1476326"/>
                </a:lnTo>
                <a:lnTo>
                  <a:pt x="1989197" y="1430620"/>
                </a:lnTo>
                <a:lnTo>
                  <a:pt x="2007457" y="1383493"/>
                </a:lnTo>
                <a:lnTo>
                  <a:pt x="2023537" y="1334978"/>
                </a:lnTo>
                <a:lnTo>
                  <a:pt x="2036628" y="1288080"/>
                </a:lnTo>
                <a:lnTo>
                  <a:pt x="2047428" y="1241092"/>
                </a:lnTo>
                <a:lnTo>
                  <a:pt x="2055971" y="1194074"/>
                </a:lnTo>
                <a:lnTo>
                  <a:pt x="2062289" y="1147090"/>
                </a:lnTo>
                <a:lnTo>
                  <a:pt x="2066415" y="1100200"/>
                </a:lnTo>
                <a:lnTo>
                  <a:pt x="2068384" y="1053467"/>
                </a:lnTo>
                <a:lnTo>
                  <a:pt x="2068227" y="1006953"/>
                </a:lnTo>
                <a:lnTo>
                  <a:pt x="2065977" y="960720"/>
                </a:lnTo>
                <a:lnTo>
                  <a:pt x="2061669" y="914829"/>
                </a:lnTo>
                <a:lnTo>
                  <a:pt x="2055334" y="869342"/>
                </a:lnTo>
                <a:lnTo>
                  <a:pt x="2047006" y="824323"/>
                </a:lnTo>
                <a:lnTo>
                  <a:pt x="2036718" y="779831"/>
                </a:lnTo>
                <a:lnTo>
                  <a:pt x="2024503" y="735930"/>
                </a:lnTo>
                <a:lnTo>
                  <a:pt x="2010394" y="692682"/>
                </a:lnTo>
                <a:lnTo>
                  <a:pt x="1994424" y="650147"/>
                </a:lnTo>
                <a:lnTo>
                  <a:pt x="1976626" y="608389"/>
                </a:lnTo>
                <a:lnTo>
                  <a:pt x="1957034" y="567469"/>
                </a:lnTo>
                <a:lnTo>
                  <a:pt x="1935680" y="527450"/>
                </a:lnTo>
                <a:lnTo>
                  <a:pt x="1912597" y="488392"/>
                </a:lnTo>
                <a:lnTo>
                  <a:pt x="1887818" y="450358"/>
                </a:lnTo>
                <a:lnTo>
                  <a:pt x="1861377" y="413410"/>
                </a:lnTo>
                <a:lnTo>
                  <a:pt x="1833307" y="377610"/>
                </a:lnTo>
                <a:lnTo>
                  <a:pt x="1803640" y="343020"/>
                </a:lnTo>
                <a:lnTo>
                  <a:pt x="1772409" y="309701"/>
                </a:lnTo>
                <a:lnTo>
                  <a:pt x="1739648" y="277717"/>
                </a:lnTo>
                <a:lnTo>
                  <a:pt x="1705390" y="247127"/>
                </a:lnTo>
                <a:lnTo>
                  <a:pt x="1669668" y="217996"/>
                </a:lnTo>
                <a:lnTo>
                  <a:pt x="1632515" y="190384"/>
                </a:lnTo>
                <a:lnTo>
                  <a:pt x="1593964" y="164353"/>
                </a:lnTo>
                <a:lnTo>
                  <a:pt x="1554047" y="139966"/>
                </a:lnTo>
                <a:lnTo>
                  <a:pt x="1512799" y="117284"/>
                </a:lnTo>
                <a:lnTo>
                  <a:pt x="1470251" y="96369"/>
                </a:lnTo>
                <a:lnTo>
                  <a:pt x="1426438" y="77284"/>
                </a:lnTo>
                <a:lnTo>
                  <a:pt x="1381392" y="60090"/>
                </a:lnTo>
                <a:lnTo>
                  <a:pt x="1335146" y="44849"/>
                </a:lnTo>
                <a:close/>
              </a:path>
            </a:pathLst>
          </a:custGeom>
          <a:ln w="25400">
            <a:solidFill>
              <a:srgbClr val="4EB05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2603882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тбивочный Синий">
    <p:bg>
      <p:bgPr>
        <a:solidFill>
          <a:srgbClr val="159F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143000" y="1096725"/>
            <a:ext cx="68580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508033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16635" y="5510642"/>
            <a:ext cx="1173754" cy="11503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rgbClr val="159FD4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6367" y="-710058"/>
            <a:ext cx="9018740" cy="607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99411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сновной Син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159FD4">
                <a:tint val="45000"/>
                <a:satMod val="400000"/>
              </a:srgbClr>
            </a:duotone>
            <a:lum bright="20000" contrast="2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6367" y="-710058"/>
            <a:ext cx="9018740" cy="60797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458"/>
          <a:stretch/>
        </p:blipFill>
        <p:spPr>
          <a:xfrm>
            <a:off x="-6185" y="2720"/>
            <a:ext cx="9153701" cy="10120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6298" y="357810"/>
            <a:ext cx="7451863" cy="606287"/>
          </a:xfrm>
        </p:spPr>
        <p:txBody>
          <a:bodyPr/>
          <a:lstStyle>
            <a:lvl1pPr>
              <a:defRPr>
                <a:solidFill>
                  <a:srgbClr val="159FD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6297" y="1825625"/>
            <a:ext cx="7886700" cy="435133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75393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196298" y="983974"/>
            <a:ext cx="7451863" cy="3379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E5232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Образец подзаголовка</a:t>
            </a:r>
          </a:p>
        </p:txBody>
      </p:sp>
      <p:sp>
        <p:nvSpPr>
          <p:cNvPr id="12" name="object 51"/>
          <p:cNvSpPr/>
          <p:nvPr userDrawn="1"/>
        </p:nvSpPr>
        <p:spPr>
          <a:xfrm>
            <a:off x="8710951" y="6347328"/>
            <a:ext cx="255027" cy="353083"/>
          </a:xfrm>
          <a:custGeom>
            <a:avLst/>
            <a:gdLst/>
            <a:ahLst/>
            <a:cxnLst/>
            <a:rect l="l" t="t" r="r" b="b"/>
            <a:pathLst>
              <a:path w="2068829" h="2148204">
                <a:moveTo>
                  <a:pt x="1335146" y="44849"/>
                </a:moveTo>
                <a:lnTo>
                  <a:pt x="1288243" y="31758"/>
                </a:lnTo>
                <a:lnTo>
                  <a:pt x="1241249" y="20957"/>
                </a:lnTo>
                <a:lnTo>
                  <a:pt x="1194225" y="12414"/>
                </a:lnTo>
                <a:lnTo>
                  <a:pt x="1147234" y="6096"/>
                </a:lnTo>
                <a:lnTo>
                  <a:pt x="1100338" y="1968"/>
                </a:lnTo>
                <a:lnTo>
                  <a:pt x="1053599" y="0"/>
                </a:lnTo>
                <a:lnTo>
                  <a:pt x="1007078" y="156"/>
                </a:lnTo>
                <a:lnTo>
                  <a:pt x="960837" y="2404"/>
                </a:lnTo>
                <a:lnTo>
                  <a:pt x="914940" y="6712"/>
                </a:lnTo>
                <a:lnTo>
                  <a:pt x="869446" y="13046"/>
                </a:lnTo>
                <a:lnTo>
                  <a:pt x="824420" y="21372"/>
                </a:lnTo>
                <a:lnTo>
                  <a:pt x="779921" y="31659"/>
                </a:lnTo>
                <a:lnTo>
                  <a:pt x="736013" y="43873"/>
                </a:lnTo>
                <a:lnTo>
                  <a:pt x="692757" y="57980"/>
                </a:lnTo>
                <a:lnTo>
                  <a:pt x="650216" y="73948"/>
                </a:lnTo>
                <a:lnTo>
                  <a:pt x="608450" y="91744"/>
                </a:lnTo>
                <a:lnTo>
                  <a:pt x="567523" y="111335"/>
                </a:lnTo>
                <a:lnTo>
                  <a:pt x="527496" y="132687"/>
                </a:lnTo>
                <a:lnTo>
                  <a:pt x="488432" y="155768"/>
                </a:lnTo>
                <a:lnTo>
                  <a:pt x="450391" y="180545"/>
                </a:lnTo>
                <a:lnTo>
                  <a:pt x="413436" y="206984"/>
                </a:lnTo>
                <a:lnTo>
                  <a:pt x="377630" y="235052"/>
                </a:lnTo>
                <a:lnTo>
                  <a:pt x="343033" y="264716"/>
                </a:lnTo>
                <a:lnTo>
                  <a:pt x="309708" y="295944"/>
                </a:lnTo>
                <a:lnTo>
                  <a:pt x="277717" y="328703"/>
                </a:lnTo>
                <a:lnTo>
                  <a:pt x="247122" y="362958"/>
                </a:lnTo>
                <a:lnTo>
                  <a:pt x="217984" y="398678"/>
                </a:lnTo>
                <a:lnTo>
                  <a:pt x="190367" y="435828"/>
                </a:lnTo>
                <a:lnTo>
                  <a:pt x="164331" y="474377"/>
                </a:lnTo>
                <a:lnTo>
                  <a:pt x="139939" y="514290"/>
                </a:lnTo>
                <a:lnTo>
                  <a:pt x="117252" y="555536"/>
                </a:lnTo>
                <a:lnTo>
                  <a:pt x="96333" y="598080"/>
                </a:lnTo>
                <a:lnTo>
                  <a:pt x="77243" y="641890"/>
                </a:lnTo>
                <a:lnTo>
                  <a:pt x="60045" y="686933"/>
                </a:lnTo>
                <a:lnTo>
                  <a:pt x="44801" y="733176"/>
                </a:lnTo>
                <a:lnTo>
                  <a:pt x="31227" y="782000"/>
                </a:lnTo>
                <a:lnTo>
                  <a:pt x="20148" y="830912"/>
                </a:lnTo>
                <a:lnTo>
                  <a:pt x="11524" y="879844"/>
                </a:lnTo>
                <a:lnTo>
                  <a:pt x="5318" y="928726"/>
                </a:lnTo>
                <a:lnTo>
                  <a:pt x="1489" y="977490"/>
                </a:lnTo>
                <a:lnTo>
                  <a:pt x="0" y="1026067"/>
                </a:lnTo>
                <a:lnTo>
                  <a:pt x="810" y="1074389"/>
                </a:lnTo>
                <a:lnTo>
                  <a:pt x="3880" y="1122385"/>
                </a:lnTo>
                <a:lnTo>
                  <a:pt x="9173" y="1169988"/>
                </a:lnTo>
                <a:lnTo>
                  <a:pt x="16648" y="1217129"/>
                </a:lnTo>
                <a:lnTo>
                  <a:pt x="26267" y="1263739"/>
                </a:lnTo>
                <a:lnTo>
                  <a:pt x="37991" y="1309748"/>
                </a:lnTo>
                <a:lnTo>
                  <a:pt x="51781" y="1355089"/>
                </a:lnTo>
                <a:lnTo>
                  <a:pt x="67597" y="1399692"/>
                </a:lnTo>
                <a:lnTo>
                  <a:pt x="85402" y="1443488"/>
                </a:lnTo>
                <a:lnTo>
                  <a:pt x="105155" y="1486409"/>
                </a:lnTo>
                <a:lnTo>
                  <a:pt x="126817" y="1528386"/>
                </a:lnTo>
                <a:lnTo>
                  <a:pt x="127033" y="1528945"/>
                </a:lnTo>
                <a:lnTo>
                  <a:pt x="126081" y="1529098"/>
                </a:lnTo>
                <a:lnTo>
                  <a:pt x="126360" y="1529720"/>
                </a:lnTo>
                <a:lnTo>
                  <a:pt x="149329" y="1577686"/>
                </a:lnTo>
                <a:lnTo>
                  <a:pt x="167701" y="1624292"/>
                </a:lnTo>
                <a:lnTo>
                  <a:pt x="181457" y="1669587"/>
                </a:lnTo>
                <a:lnTo>
                  <a:pt x="190577" y="1713618"/>
                </a:lnTo>
                <a:lnTo>
                  <a:pt x="195041" y="1756436"/>
                </a:lnTo>
                <a:lnTo>
                  <a:pt x="194829" y="1798087"/>
                </a:lnTo>
                <a:lnTo>
                  <a:pt x="189922" y="1838620"/>
                </a:lnTo>
                <a:lnTo>
                  <a:pt x="180300" y="1878084"/>
                </a:lnTo>
                <a:lnTo>
                  <a:pt x="165942" y="1916528"/>
                </a:lnTo>
                <a:lnTo>
                  <a:pt x="146830" y="1953998"/>
                </a:lnTo>
                <a:lnTo>
                  <a:pt x="122943" y="1990545"/>
                </a:lnTo>
                <a:lnTo>
                  <a:pt x="94261" y="2026216"/>
                </a:lnTo>
                <a:lnTo>
                  <a:pt x="60766" y="2061059"/>
                </a:lnTo>
                <a:lnTo>
                  <a:pt x="22436" y="2095124"/>
                </a:lnTo>
                <a:lnTo>
                  <a:pt x="46664" y="2100228"/>
                </a:lnTo>
                <a:lnTo>
                  <a:pt x="104401" y="2110707"/>
                </a:lnTo>
                <a:lnTo>
                  <a:pt x="173433" y="2121008"/>
                </a:lnTo>
                <a:lnTo>
                  <a:pt x="211780" y="2125889"/>
                </a:lnTo>
                <a:lnTo>
                  <a:pt x="252467" y="2130482"/>
                </a:lnTo>
                <a:lnTo>
                  <a:pt x="295330" y="2134708"/>
                </a:lnTo>
                <a:lnTo>
                  <a:pt x="340210" y="2138484"/>
                </a:lnTo>
                <a:lnTo>
                  <a:pt x="386943" y="2141731"/>
                </a:lnTo>
                <a:lnTo>
                  <a:pt x="435368" y="2144367"/>
                </a:lnTo>
                <a:lnTo>
                  <a:pt x="485325" y="2146311"/>
                </a:lnTo>
                <a:lnTo>
                  <a:pt x="536650" y="2147483"/>
                </a:lnTo>
                <a:lnTo>
                  <a:pt x="589183" y="2147802"/>
                </a:lnTo>
                <a:lnTo>
                  <a:pt x="642761" y="2147186"/>
                </a:lnTo>
                <a:lnTo>
                  <a:pt x="697224" y="2145555"/>
                </a:lnTo>
                <a:lnTo>
                  <a:pt x="752408" y="2142829"/>
                </a:lnTo>
                <a:lnTo>
                  <a:pt x="808154" y="2138925"/>
                </a:lnTo>
                <a:lnTo>
                  <a:pt x="864299" y="2133765"/>
                </a:lnTo>
                <a:lnTo>
                  <a:pt x="920681" y="2127265"/>
                </a:lnTo>
                <a:lnTo>
                  <a:pt x="977140" y="2119347"/>
                </a:lnTo>
                <a:lnTo>
                  <a:pt x="1033512" y="2109928"/>
                </a:lnTo>
                <a:lnTo>
                  <a:pt x="1089637" y="2098928"/>
                </a:lnTo>
                <a:lnTo>
                  <a:pt x="1145353" y="2086266"/>
                </a:lnTo>
                <a:lnTo>
                  <a:pt x="1200498" y="2071861"/>
                </a:lnTo>
                <a:lnTo>
                  <a:pt x="1254911" y="2055633"/>
                </a:lnTo>
                <a:lnTo>
                  <a:pt x="1308430" y="2037501"/>
                </a:lnTo>
                <a:lnTo>
                  <a:pt x="1360893" y="2017383"/>
                </a:lnTo>
                <a:lnTo>
                  <a:pt x="1412139" y="1995198"/>
                </a:lnTo>
                <a:lnTo>
                  <a:pt x="1462006" y="1970867"/>
                </a:lnTo>
                <a:lnTo>
                  <a:pt x="1504904" y="1950109"/>
                </a:lnTo>
                <a:lnTo>
                  <a:pt x="1546827" y="1927474"/>
                </a:lnTo>
                <a:lnTo>
                  <a:pt x="1587699" y="1902993"/>
                </a:lnTo>
                <a:lnTo>
                  <a:pt x="1627446" y="1876697"/>
                </a:lnTo>
                <a:lnTo>
                  <a:pt x="1665992" y="1848616"/>
                </a:lnTo>
                <a:lnTo>
                  <a:pt x="1703262" y="1818780"/>
                </a:lnTo>
                <a:lnTo>
                  <a:pt x="1739180" y="1787220"/>
                </a:lnTo>
                <a:lnTo>
                  <a:pt x="1773671" y="1753967"/>
                </a:lnTo>
                <a:lnTo>
                  <a:pt x="1806660" y="1719050"/>
                </a:lnTo>
                <a:lnTo>
                  <a:pt x="1838072" y="1682500"/>
                </a:lnTo>
                <a:lnTo>
                  <a:pt x="1867831" y="1644348"/>
                </a:lnTo>
                <a:lnTo>
                  <a:pt x="1895862" y="1604624"/>
                </a:lnTo>
                <a:lnTo>
                  <a:pt x="1922089" y="1563359"/>
                </a:lnTo>
                <a:lnTo>
                  <a:pt x="1946438" y="1520583"/>
                </a:lnTo>
                <a:lnTo>
                  <a:pt x="1968832" y="1476326"/>
                </a:lnTo>
                <a:lnTo>
                  <a:pt x="1989197" y="1430620"/>
                </a:lnTo>
                <a:lnTo>
                  <a:pt x="2007457" y="1383493"/>
                </a:lnTo>
                <a:lnTo>
                  <a:pt x="2023537" y="1334978"/>
                </a:lnTo>
                <a:lnTo>
                  <a:pt x="2036628" y="1288080"/>
                </a:lnTo>
                <a:lnTo>
                  <a:pt x="2047428" y="1241092"/>
                </a:lnTo>
                <a:lnTo>
                  <a:pt x="2055971" y="1194074"/>
                </a:lnTo>
                <a:lnTo>
                  <a:pt x="2062289" y="1147090"/>
                </a:lnTo>
                <a:lnTo>
                  <a:pt x="2066415" y="1100200"/>
                </a:lnTo>
                <a:lnTo>
                  <a:pt x="2068384" y="1053467"/>
                </a:lnTo>
                <a:lnTo>
                  <a:pt x="2068227" y="1006953"/>
                </a:lnTo>
                <a:lnTo>
                  <a:pt x="2065977" y="960720"/>
                </a:lnTo>
                <a:lnTo>
                  <a:pt x="2061669" y="914829"/>
                </a:lnTo>
                <a:lnTo>
                  <a:pt x="2055334" y="869342"/>
                </a:lnTo>
                <a:lnTo>
                  <a:pt x="2047006" y="824323"/>
                </a:lnTo>
                <a:lnTo>
                  <a:pt x="2036718" y="779831"/>
                </a:lnTo>
                <a:lnTo>
                  <a:pt x="2024503" y="735930"/>
                </a:lnTo>
                <a:lnTo>
                  <a:pt x="2010394" y="692682"/>
                </a:lnTo>
                <a:lnTo>
                  <a:pt x="1994424" y="650147"/>
                </a:lnTo>
                <a:lnTo>
                  <a:pt x="1976626" y="608389"/>
                </a:lnTo>
                <a:lnTo>
                  <a:pt x="1957034" y="567469"/>
                </a:lnTo>
                <a:lnTo>
                  <a:pt x="1935680" y="527450"/>
                </a:lnTo>
                <a:lnTo>
                  <a:pt x="1912597" y="488392"/>
                </a:lnTo>
                <a:lnTo>
                  <a:pt x="1887818" y="450358"/>
                </a:lnTo>
                <a:lnTo>
                  <a:pt x="1861377" y="413410"/>
                </a:lnTo>
                <a:lnTo>
                  <a:pt x="1833307" y="377610"/>
                </a:lnTo>
                <a:lnTo>
                  <a:pt x="1803640" y="343020"/>
                </a:lnTo>
                <a:lnTo>
                  <a:pt x="1772409" y="309701"/>
                </a:lnTo>
                <a:lnTo>
                  <a:pt x="1739648" y="277717"/>
                </a:lnTo>
                <a:lnTo>
                  <a:pt x="1705390" y="247127"/>
                </a:lnTo>
                <a:lnTo>
                  <a:pt x="1669668" y="217996"/>
                </a:lnTo>
                <a:lnTo>
                  <a:pt x="1632515" y="190384"/>
                </a:lnTo>
                <a:lnTo>
                  <a:pt x="1593964" y="164353"/>
                </a:lnTo>
                <a:lnTo>
                  <a:pt x="1554047" y="139966"/>
                </a:lnTo>
                <a:lnTo>
                  <a:pt x="1512799" y="117284"/>
                </a:lnTo>
                <a:lnTo>
                  <a:pt x="1470251" y="96369"/>
                </a:lnTo>
                <a:lnTo>
                  <a:pt x="1426438" y="77284"/>
                </a:lnTo>
                <a:lnTo>
                  <a:pt x="1381392" y="60090"/>
                </a:lnTo>
                <a:lnTo>
                  <a:pt x="1335146" y="44849"/>
                </a:lnTo>
                <a:close/>
              </a:path>
            </a:pathLst>
          </a:custGeom>
          <a:ln w="25400">
            <a:solidFill>
              <a:srgbClr val="159FD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680491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4049D09-805E-4DF5-800B-D3C77666E97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30479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4049D09-805E-4DF5-800B-D3C77666E9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3951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rana2020.ru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hyperlink" Target="https://vk.com/rostovstat_161" TargetMode="External"/><Relationship Id="rId7" Type="http://schemas.openxmlformats.org/officeDocument/2006/relationships/image" Target="../media/image24.png"/><Relationship Id="rId2" Type="http://schemas.openxmlformats.org/officeDocument/2006/relationships/hyperlink" Target="https://www.facebook.com/&#1054;&#1088;&#1075;&#1072;&#1085;&#1080;&#1079;&#1072;&#1094;&#1080;&#1103;-&#1056;&#1086;&#1089;&#1090;&#1086;&#1074;&#1089;&#1090;&#1072;&#1090;-112572323424498" TargetMode="Externa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7.png"/><Relationship Id="rId4" Type="http://schemas.openxmlformats.org/officeDocument/2006/relationships/hyperlink" Target="https://www.instagram.com/rostovstat/" TargetMode="External"/><Relationship Id="rId9" Type="http://schemas.openxmlformats.org/officeDocument/2006/relationships/image" Target="../media/image2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500" y="1758577"/>
            <a:ext cx="8001000" cy="2387600"/>
          </a:xfrm>
        </p:spPr>
        <p:txBody>
          <a:bodyPr>
            <a:normAutofit/>
          </a:bodyPr>
          <a:lstStyle/>
          <a:p>
            <a:r>
              <a:rPr lang="ru-RU" dirty="0"/>
              <a:t>О ВСЕРОССИЙСКОЙ ПЕРЕПИСИ НАСЕЛЕНИЯ </a:t>
            </a:r>
            <a:br>
              <a:rPr lang="ru-RU" dirty="0"/>
            </a:br>
            <a:r>
              <a:rPr lang="ru-RU" dirty="0"/>
              <a:t>2020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algn="r"/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3505103252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50809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669280" y="334623"/>
            <a:ext cx="3401568" cy="906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5504761" y="415458"/>
            <a:ext cx="3401568" cy="906518"/>
            <a:chOff x="5504761" y="415458"/>
            <a:chExt cx="3401568" cy="906518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5504761" y="415458"/>
              <a:ext cx="3401568" cy="9065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9" name="Группа 8"/>
            <p:cNvGrpSpPr/>
            <p:nvPr/>
          </p:nvGrpSpPr>
          <p:grpSpPr>
            <a:xfrm>
              <a:off x="8219034" y="557243"/>
              <a:ext cx="487680" cy="409575"/>
              <a:chOff x="0" y="0"/>
              <a:chExt cx="488291" cy="410115"/>
            </a:xfrm>
          </p:grpSpPr>
          <p:sp>
            <p:nvSpPr>
              <p:cNvPr id="10" name="object 40"/>
              <p:cNvSpPr/>
              <p:nvPr/>
            </p:nvSpPr>
            <p:spPr>
              <a:xfrm>
                <a:off x="171020" y="0"/>
                <a:ext cx="317271" cy="410115"/>
              </a:xfrm>
              <a:prstGeom prst="rect">
                <a:avLst/>
              </a:prstGeom>
              <a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pPr>
                  <a:spcAft>
                    <a:spcPts val="0"/>
                  </a:spcAft>
                </a:pPr>
                <a:r>
                  <a:rPr lang="ru-RU" sz="1200" dirty="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ru-RU" sz="12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1" name="object 41"/>
              <p:cNvSpPr/>
              <p:nvPr/>
            </p:nvSpPr>
            <p:spPr>
              <a:xfrm>
                <a:off x="0" y="86320"/>
                <a:ext cx="147443" cy="206699"/>
              </a:xfrm>
              <a:prstGeom prst="rect">
                <a:avLst/>
              </a:prstGeom>
              <a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pPr>
                  <a:spcAft>
                    <a:spcPts val="0"/>
                  </a:spcAft>
                </a:pPr>
                <a:r>
                  <a:rPr lang="ru-RU" sz="1200" dirty="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ru-RU" sz="12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p:grpSp>
      </p:grpSp>
      <p:sp>
        <p:nvSpPr>
          <p:cNvPr id="215" name="Объект 6">
            <a:extLst>
              <a:ext uri="{FF2B5EF4-FFF2-40B4-BE49-F238E27FC236}">
                <a16:creationId xmlns:a16="http://schemas.microsoft.com/office/drawing/2014/main" xmlns="" id="{4FC1DFF1-BD72-EA4D-847B-4DD6548C9180}"/>
              </a:ext>
            </a:extLst>
          </p:cNvPr>
          <p:cNvSpPr txBox="1">
            <a:spLocks/>
          </p:cNvSpPr>
          <p:nvPr/>
        </p:nvSpPr>
        <p:spPr>
          <a:xfrm>
            <a:off x="7968446" y="3294905"/>
            <a:ext cx="1614508" cy="597138"/>
          </a:xfrm>
          <a:prstGeom prst="rect">
            <a:avLst/>
          </a:prstGeom>
        </p:spPr>
        <p:txBody>
          <a:bodyPr vert="horz" lIns="90968" tIns="45483" rIns="90968" bIns="45483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344" dirty="0">
                <a:latin typeface="Arial"/>
                <a:cs typeface="Arial"/>
              </a:rPr>
              <a:t>Образование</a:t>
            </a:r>
            <a:r>
              <a:rPr lang="ru-RU" sz="1232" dirty="0">
                <a:latin typeface="Arial"/>
                <a:cs typeface="Arial"/>
              </a:rPr>
              <a:t>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749" y="1475214"/>
            <a:ext cx="8583613" cy="443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6" name="Прямоугольник 215"/>
          <p:cNvSpPr/>
          <p:nvPr/>
        </p:nvSpPr>
        <p:spPr>
          <a:xfrm>
            <a:off x="0" y="991529"/>
            <a:ext cx="3401568" cy="330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4" name="object 5"/>
          <p:cNvSpPr txBox="1"/>
          <p:nvPr/>
        </p:nvSpPr>
        <p:spPr>
          <a:xfrm>
            <a:off x="479480" y="668985"/>
            <a:ext cx="10978449" cy="414475"/>
          </a:xfrm>
          <a:prstGeom prst="rect">
            <a:avLst/>
          </a:prstGeom>
        </p:spPr>
        <p:txBody>
          <a:bodyPr vert="horz" wrap="square" lIns="0" tIns="14227" rIns="0" bIns="0" rtlCol="0">
            <a:spAutoFit/>
          </a:bodyPr>
          <a:lstStyle/>
          <a:p>
            <a:pPr marL="14227">
              <a:spcBef>
                <a:spcPts val="112"/>
              </a:spcBef>
            </a:pPr>
            <a:r>
              <a:rPr lang="ru-RU" sz="2600" b="1" cap="small" dirty="0">
                <a:gradFill>
                  <a:gsLst>
                    <a:gs pos="15000">
                      <a:srgbClr val="E52329"/>
                    </a:gs>
                    <a:gs pos="37000">
                      <a:srgbClr val="F7A823"/>
                    </a:gs>
                    <a:gs pos="60000">
                      <a:srgbClr val="4EB051"/>
                    </a:gs>
                    <a:gs pos="76000">
                      <a:srgbClr val="169FDB"/>
                    </a:gs>
                  </a:gsLst>
                  <a:lin ang="180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БЛОКИ ВОПРОСОВ</a:t>
            </a:r>
          </a:p>
        </p:txBody>
      </p:sp>
    </p:spTree>
    <p:extLst>
      <p:ext uri="{BB962C8B-B14F-4D97-AF65-F5344CB8AC3E}">
        <p14:creationId xmlns:p14="http://schemas.microsoft.com/office/powerpoint/2010/main" xmlns="" val="812003246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50809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669280" y="286810"/>
            <a:ext cx="3401568" cy="906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5504761" y="415458"/>
            <a:ext cx="3401568" cy="906518"/>
            <a:chOff x="5504761" y="415458"/>
            <a:chExt cx="3401568" cy="906518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5504761" y="415458"/>
              <a:ext cx="3401568" cy="9065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9" name="Группа 8"/>
            <p:cNvGrpSpPr/>
            <p:nvPr/>
          </p:nvGrpSpPr>
          <p:grpSpPr>
            <a:xfrm>
              <a:off x="8219034" y="557243"/>
              <a:ext cx="487680" cy="409575"/>
              <a:chOff x="0" y="0"/>
              <a:chExt cx="488291" cy="410115"/>
            </a:xfrm>
          </p:grpSpPr>
          <p:sp>
            <p:nvSpPr>
              <p:cNvPr id="10" name="object 40"/>
              <p:cNvSpPr/>
              <p:nvPr/>
            </p:nvSpPr>
            <p:spPr>
              <a:xfrm>
                <a:off x="171020" y="0"/>
                <a:ext cx="317271" cy="410115"/>
              </a:xfrm>
              <a:prstGeom prst="rect">
                <a:avLst/>
              </a:prstGeom>
              <a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pPr>
                  <a:spcAft>
                    <a:spcPts val="0"/>
                  </a:spcAft>
                </a:pPr>
                <a:r>
                  <a:rPr lang="ru-RU" sz="1200" dirty="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ru-RU" sz="12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1" name="object 41"/>
              <p:cNvSpPr/>
              <p:nvPr/>
            </p:nvSpPr>
            <p:spPr>
              <a:xfrm>
                <a:off x="0" y="86320"/>
                <a:ext cx="147443" cy="206699"/>
              </a:xfrm>
              <a:prstGeom prst="rect">
                <a:avLst/>
              </a:prstGeom>
              <a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pPr>
                  <a:spcAft>
                    <a:spcPts val="0"/>
                  </a:spcAft>
                </a:pPr>
                <a:r>
                  <a:rPr lang="ru-RU" sz="1200" dirty="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ru-RU" sz="12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p:grpSp>
      </p:grpSp>
      <p:sp>
        <p:nvSpPr>
          <p:cNvPr id="216" name="Прямоугольник 215"/>
          <p:cNvSpPr/>
          <p:nvPr/>
        </p:nvSpPr>
        <p:spPr>
          <a:xfrm>
            <a:off x="0" y="991529"/>
            <a:ext cx="3401568" cy="330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7" name="TextBox 216"/>
          <p:cNvSpPr txBox="1"/>
          <p:nvPr/>
        </p:nvSpPr>
        <p:spPr>
          <a:xfrm>
            <a:off x="279400" y="557243"/>
            <a:ext cx="6478016" cy="1195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cap="small" dirty="0" smtClean="0">
                <a:gradFill>
                  <a:gsLst>
                    <a:gs pos="15000">
                      <a:srgbClr val="E52329"/>
                    </a:gs>
                    <a:gs pos="37000">
                      <a:srgbClr val="F7A823"/>
                    </a:gs>
                    <a:gs pos="60000">
                      <a:srgbClr val="4EB051"/>
                    </a:gs>
                    <a:gs pos="76000">
                      <a:srgbClr val="169FDB"/>
                    </a:gs>
                  </a:gsLst>
                  <a:lin ang="180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ПЕРЕПИСЬ ЖИЛИЩНЫХ УСЛОВИЙ</a:t>
            </a:r>
          </a:p>
          <a:p>
            <a:r>
              <a:rPr lang="ru-RU" sz="1970" b="1" cap="small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чем будут спрашивать</a:t>
            </a:r>
            <a:endParaRPr lang="ru-RU" sz="1970" b="1" cap="small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600" b="1" cap="small" dirty="0">
              <a:gradFill>
                <a:gsLst>
                  <a:gs pos="15000">
                    <a:srgbClr val="E52329"/>
                  </a:gs>
                  <a:gs pos="37000">
                    <a:srgbClr val="F7A823"/>
                  </a:gs>
                  <a:gs pos="60000">
                    <a:srgbClr val="4EB051"/>
                  </a:gs>
                  <a:gs pos="76000">
                    <a:srgbClr val="169FDB"/>
                  </a:gs>
                </a:gsLst>
                <a:lin ang="18000000"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0624" y="1664970"/>
            <a:ext cx="8229600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32760934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991529"/>
            <a:ext cx="3401568" cy="330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31379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669280" y="286810"/>
            <a:ext cx="3401568" cy="906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8283031" y="535281"/>
            <a:ext cx="487680" cy="409575"/>
            <a:chOff x="0" y="0"/>
            <a:chExt cx="488291" cy="410115"/>
          </a:xfrm>
        </p:grpSpPr>
        <p:sp>
          <p:nvSpPr>
            <p:cNvPr id="13" name="object 40"/>
            <p:cNvSpPr/>
            <p:nvPr/>
          </p:nvSpPr>
          <p:spPr>
            <a:xfrm>
              <a:off x="171020" y="0"/>
              <a:ext cx="317271" cy="410115"/>
            </a:xfrm>
            <a:prstGeom prst="rect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ru-RU" sz="12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4" name="object 41"/>
            <p:cNvSpPr/>
            <p:nvPr/>
          </p:nvSpPr>
          <p:spPr>
            <a:xfrm>
              <a:off x="0" y="86320"/>
              <a:ext cx="147443" cy="206699"/>
            </a:xfrm>
            <a:prstGeom prst="rect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ru-RU" sz="120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83460" y="581692"/>
            <a:ext cx="57875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cap="small" dirty="0" smtClean="0">
                <a:gradFill>
                  <a:gsLst>
                    <a:gs pos="15000">
                      <a:srgbClr val="E52329"/>
                    </a:gs>
                    <a:gs pos="37000">
                      <a:srgbClr val="F7A823"/>
                    </a:gs>
                    <a:gs pos="60000">
                      <a:srgbClr val="4EB051"/>
                    </a:gs>
                    <a:gs pos="76000">
                      <a:srgbClr val="169FDB"/>
                    </a:gs>
                  </a:gsLst>
                  <a:lin ang="180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ПЕРЕПИСНЫЕ ЛИСТЫ</a:t>
            </a:r>
            <a:endParaRPr lang="ru-RU" sz="2600" b="1" cap="small" dirty="0">
              <a:gradFill>
                <a:gsLst>
                  <a:gs pos="15000">
                    <a:srgbClr val="E52329"/>
                  </a:gs>
                  <a:gs pos="37000">
                    <a:srgbClr val="F7A823"/>
                  </a:gs>
                  <a:gs pos="60000">
                    <a:srgbClr val="4EB051"/>
                  </a:gs>
                  <a:gs pos="76000">
                    <a:srgbClr val="169FDB"/>
                  </a:gs>
                </a:gsLst>
                <a:lin ang="18000000"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562" y="1156752"/>
            <a:ext cx="8778875" cy="498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98476956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50809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669280" y="286810"/>
            <a:ext cx="3401568" cy="906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5504761" y="415458"/>
            <a:ext cx="3401568" cy="906518"/>
            <a:chOff x="5504761" y="415458"/>
            <a:chExt cx="3401568" cy="906518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5504761" y="415458"/>
              <a:ext cx="3401568" cy="9065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9" name="Группа 8"/>
            <p:cNvGrpSpPr/>
            <p:nvPr/>
          </p:nvGrpSpPr>
          <p:grpSpPr>
            <a:xfrm>
              <a:off x="8219034" y="557243"/>
              <a:ext cx="487680" cy="409575"/>
              <a:chOff x="0" y="0"/>
              <a:chExt cx="488291" cy="410115"/>
            </a:xfrm>
          </p:grpSpPr>
          <p:sp>
            <p:nvSpPr>
              <p:cNvPr id="10" name="object 40"/>
              <p:cNvSpPr/>
              <p:nvPr/>
            </p:nvSpPr>
            <p:spPr>
              <a:xfrm>
                <a:off x="171020" y="0"/>
                <a:ext cx="317271" cy="410115"/>
              </a:xfrm>
              <a:prstGeom prst="rect">
                <a:avLst/>
              </a:prstGeom>
              <a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pPr>
                  <a:spcAft>
                    <a:spcPts val="0"/>
                  </a:spcAft>
                </a:pPr>
                <a:r>
                  <a:rPr lang="ru-RU" sz="1200" dirty="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ru-RU" sz="12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1" name="object 41"/>
              <p:cNvSpPr/>
              <p:nvPr/>
            </p:nvSpPr>
            <p:spPr>
              <a:xfrm>
                <a:off x="0" y="86320"/>
                <a:ext cx="147443" cy="206699"/>
              </a:xfrm>
              <a:prstGeom prst="rect">
                <a:avLst/>
              </a:prstGeom>
              <a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pPr>
                  <a:spcAft>
                    <a:spcPts val="0"/>
                  </a:spcAft>
                </a:pPr>
                <a:r>
                  <a:rPr lang="ru-RU" sz="1200" dirty="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ru-RU" sz="12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p:grpSp>
      </p:grpSp>
      <p:sp>
        <p:nvSpPr>
          <p:cNvPr id="216" name="Прямоугольник 215"/>
          <p:cNvSpPr/>
          <p:nvPr/>
        </p:nvSpPr>
        <p:spPr>
          <a:xfrm>
            <a:off x="0" y="982385"/>
            <a:ext cx="3401568" cy="330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7" name="TextBox 216"/>
          <p:cNvSpPr txBox="1"/>
          <p:nvPr/>
        </p:nvSpPr>
        <p:spPr>
          <a:xfrm>
            <a:off x="279400" y="694403"/>
            <a:ext cx="64780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cap="small" dirty="0" smtClean="0">
                <a:gradFill>
                  <a:gsLst>
                    <a:gs pos="15000">
                      <a:srgbClr val="E52329"/>
                    </a:gs>
                    <a:gs pos="37000">
                      <a:srgbClr val="F7A823"/>
                    </a:gs>
                    <a:gs pos="60000">
                      <a:srgbClr val="4EB051"/>
                    </a:gs>
                    <a:gs pos="76000">
                      <a:srgbClr val="169FDB"/>
                    </a:gs>
                  </a:gsLst>
                  <a:lin ang="180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БЕЗОПАСНОСТЬ </a:t>
            </a:r>
            <a:r>
              <a:rPr lang="ru-RU" sz="2600" b="1" cap="small" dirty="0">
                <a:gradFill>
                  <a:gsLst>
                    <a:gs pos="15000">
                      <a:srgbClr val="E52329"/>
                    </a:gs>
                    <a:gs pos="37000">
                      <a:srgbClr val="F7A823"/>
                    </a:gs>
                    <a:gs pos="60000">
                      <a:srgbClr val="4EB051"/>
                    </a:gs>
                    <a:gs pos="76000">
                      <a:srgbClr val="169FDB"/>
                    </a:gs>
                  </a:gsLst>
                  <a:lin ang="180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600" b="1" cap="small" dirty="0" smtClean="0">
                <a:gradFill>
                  <a:gsLst>
                    <a:gs pos="15000">
                      <a:srgbClr val="E52329"/>
                    </a:gs>
                    <a:gs pos="37000">
                      <a:srgbClr val="F7A823"/>
                    </a:gs>
                    <a:gs pos="60000">
                      <a:srgbClr val="4EB051"/>
                    </a:gs>
                    <a:gs pos="76000">
                      <a:srgbClr val="169FDB"/>
                    </a:gs>
                  </a:gsLst>
                  <a:lin ang="180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АНОНИМНОСТЬ</a:t>
            </a:r>
            <a:endParaRPr lang="ru-RU" sz="2600" b="1" cap="small" dirty="0">
              <a:gradFill>
                <a:gsLst>
                  <a:gs pos="15000">
                    <a:srgbClr val="E52329"/>
                  </a:gs>
                  <a:gs pos="37000">
                    <a:srgbClr val="F7A823"/>
                  </a:gs>
                  <a:gs pos="60000">
                    <a:srgbClr val="4EB051"/>
                  </a:gs>
                  <a:gs pos="76000">
                    <a:srgbClr val="169FDB"/>
                  </a:gs>
                </a:gsLst>
                <a:lin ang="18000000"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бъект 2"/>
          <p:cNvSpPr>
            <a:spLocks noGrp="1"/>
          </p:cNvSpPr>
          <p:nvPr>
            <p:ph idx="1"/>
          </p:nvPr>
        </p:nvSpPr>
        <p:spPr>
          <a:xfrm>
            <a:off x="1527047" y="1557338"/>
            <a:ext cx="6691987" cy="4265621"/>
          </a:xfrm>
          <a:ln>
            <a:noFill/>
          </a:ln>
        </p:spPr>
        <p:txBody>
          <a:bodyPr>
            <a:normAutofit fontScale="925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Участие в переписи – </a:t>
            </a:r>
            <a:r>
              <a:rPr lang="ru-RU" sz="2200" b="1" dirty="0">
                <a:solidFill>
                  <a:srgbClr val="B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добровольное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Персональные данные не требуются, </a:t>
            </a:r>
            <a:r>
              <a:rPr lang="ru-RU" sz="2200" b="1" dirty="0">
                <a:solidFill>
                  <a:srgbClr val="B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переписные листы обезличены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Переписные листы заполняются со слов опрашиваемых, </a:t>
            </a:r>
            <a:r>
              <a:rPr lang="ru-RU" sz="2200" b="1" dirty="0">
                <a:solidFill>
                  <a:srgbClr val="B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требуется никаких документов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2200" b="1" dirty="0">
                <a:solidFill>
                  <a:srgbClr val="B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 дохода </a:t>
            </a:r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не интересует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2200" b="1" dirty="0">
                <a:solidFill>
                  <a:srgbClr val="B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Работодатель</a:t>
            </a:r>
            <a:r>
              <a:rPr lang="ru-RU" sz="2200" dirty="0">
                <a:solidFill>
                  <a:srgbClr val="B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не интересует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2200" b="1" dirty="0">
                <a:solidFill>
                  <a:srgbClr val="B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Собственность на жилье </a:t>
            </a:r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не </a:t>
            </a:r>
            <a:r>
              <a:rPr lang="ru-RU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интересует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2200" b="1" dirty="0" smtClean="0">
                <a:solidFill>
                  <a:srgbClr val="C00000"/>
                </a:solidFill>
              </a:rPr>
              <a:t>Конфиденциальность</a:t>
            </a:r>
            <a:r>
              <a:rPr lang="ru-RU" sz="2200" dirty="0" smtClean="0"/>
              <a:t> полученной информации </a:t>
            </a:r>
            <a:r>
              <a:rPr lang="ru-RU" sz="2200" b="1" dirty="0">
                <a:solidFill>
                  <a:srgbClr val="C00000"/>
                </a:solidFill>
              </a:rPr>
              <a:t>гарантируется</a:t>
            </a:r>
            <a:r>
              <a:rPr lang="ru-RU" sz="2200" dirty="0" smtClean="0"/>
              <a:t>.</a:t>
            </a:r>
            <a:endParaRPr lang="ru-RU" sz="2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ru-RU" sz="2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9114" y="1623441"/>
            <a:ext cx="317500" cy="386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93445700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775201" y="2562870"/>
            <a:ext cx="4401164" cy="379386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991529"/>
            <a:ext cx="3401568" cy="330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669280" y="286810"/>
            <a:ext cx="3401568" cy="906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61730" y="4105342"/>
            <a:ext cx="3750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102235">
              <a:spcBef>
                <a:spcPts val="600"/>
              </a:spcBef>
              <a:spcAft>
                <a:spcPts val="300"/>
              </a:spcAft>
            </a:pPr>
            <a:r>
              <a:rPr lang="ru-RU" b="1" spc="-30" dirty="0">
                <a:solidFill>
                  <a:srgbClr val="5757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СЛОГАН</a:t>
            </a:r>
          </a:p>
        </p:txBody>
      </p:sp>
      <p:sp>
        <p:nvSpPr>
          <p:cNvPr id="14" name="object 129"/>
          <p:cNvSpPr txBox="1">
            <a:spLocks/>
          </p:cNvSpPr>
          <p:nvPr/>
        </p:nvSpPr>
        <p:spPr>
          <a:xfrm>
            <a:off x="307056" y="4388464"/>
            <a:ext cx="6770165" cy="53860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20"/>
              </a:spcBef>
            </a:pPr>
            <a:r>
              <a:rPr lang="ru-RU" sz="3400" b="1" kern="0" spc="-45" dirty="0">
                <a:gradFill>
                  <a:gsLst>
                    <a:gs pos="0">
                      <a:srgbClr val="159FDB"/>
                    </a:gs>
                    <a:gs pos="35000">
                      <a:srgbClr val="4DB250"/>
                    </a:gs>
                    <a:gs pos="68000">
                      <a:srgbClr val="F7B13B"/>
                    </a:gs>
                    <a:gs pos="100000">
                      <a:srgbClr val="E52329"/>
                    </a:gs>
                  </a:gsLst>
                  <a:lin ang="108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СОЗДАЕМ БУДУЩЕЕ!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279348" y="5032911"/>
            <a:ext cx="429265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Перепись – уникальный источник знаний о нашем обществе.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«Цифровой профиль».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Участие в переписи – простой, но важный вклад в создание будущего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279348" y="430169"/>
            <a:ext cx="2601011" cy="606287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3400" kern="0" spc="-45" dirty="0">
                <a:gradFill>
                  <a:gsLst>
                    <a:gs pos="0">
                      <a:srgbClr val="159FDB"/>
                    </a:gs>
                    <a:gs pos="35000">
                      <a:srgbClr val="4DB250"/>
                    </a:gs>
                    <a:gs pos="68000">
                      <a:srgbClr val="F7B13B"/>
                    </a:gs>
                    <a:gs pos="100000">
                      <a:srgbClr val="E52329"/>
                    </a:gs>
                  </a:gsLst>
                  <a:lin ang="10800000" scaled="0"/>
                </a:gradFill>
              </a:rPr>
              <a:t>ЛОГОТИП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572000" y="880634"/>
            <a:ext cx="429217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>
              <a:spcBef>
                <a:spcPts val="600"/>
              </a:spcBef>
              <a:spcAft>
                <a:spcPts val="600"/>
              </a:spcAft>
            </a:pPr>
            <a:r>
              <a:rPr lang="ru-RU" sz="1600" dirty="0">
                <a:solidFill>
                  <a:srgbClr val="58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400" dirty="0">
                <a:solidFill>
                  <a:srgbClr val="58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Логотип отражает общенациональный масштаб переписи, транслирует идею о единстве российского </a:t>
            </a:r>
            <a:r>
              <a:rPr lang="ru-RU" sz="1400" dirty="0" smtClean="0">
                <a:solidFill>
                  <a:srgbClr val="58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народа</a:t>
            </a:r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563" indent="-182563">
              <a:spcBef>
                <a:spcPts val="600"/>
              </a:spcBef>
              <a:spcAft>
                <a:spcPts val="600"/>
              </a:spcAft>
            </a:pPr>
            <a:r>
              <a:rPr lang="ru-RU" sz="1400" dirty="0">
                <a:solidFill>
                  <a:srgbClr val="58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Силуэты четырех людей, держащихся за руки. Это классический символ семьи, где есть отец, мать, сын и </a:t>
            </a:r>
            <a:r>
              <a:rPr lang="ru-RU" sz="1400" dirty="0" smtClean="0">
                <a:solidFill>
                  <a:srgbClr val="58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дочь</a:t>
            </a:r>
            <a:endParaRPr lang="ru-RU" sz="1400" dirty="0">
              <a:solidFill>
                <a:srgbClr val="5857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563" indent="-182563">
              <a:spcBef>
                <a:spcPts val="600"/>
              </a:spcBef>
              <a:spcAft>
                <a:spcPts val="600"/>
              </a:spcAft>
            </a:pPr>
            <a:r>
              <a:rPr lang="ru-RU" sz="1400" dirty="0">
                <a:solidFill>
                  <a:srgbClr val="58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Линия, продолжающая знак логотипа, символизирует границу страны, связь людей между собой и путь, по которому они </a:t>
            </a:r>
            <a:r>
              <a:rPr lang="ru-RU" sz="1400" dirty="0" smtClean="0">
                <a:solidFill>
                  <a:srgbClr val="58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идут.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4572000" y="561457"/>
            <a:ext cx="2862072" cy="3795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4EB05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000" dirty="0"/>
              <a:t>ИДЕЯ ЛОГОТИПА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1730" y="1078738"/>
            <a:ext cx="3603625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62477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33871413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991529"/>
            <a:ext cx="3401568" cy="330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31379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669280" y="286810"/>
            <a:ext cx="3401568" cy="906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xmlns="" id="{D0BEBDDB-F76A-5744-A0C1-64C17FB963DB}"/>
              </a:ext>
            </a:extLst>
          </p:cNvPr>
          <p:cNvSpPr txBox="1">
            <a:spLocks/>
          </p:cNvSpPr>
          <p:nvPr/>
        </p:nvSpPr>
        <p:spPr>
          <a:xfrm>
            <a:off x="279399" y="383955"/>
            <a:ext cx="8571993" cy="77279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/>
              <a:t>Запущен официальный сайт Всероссийской переписи населения  </a:t>
            </a:r>
            <a:r>
              <a:rPr lang="ru-RU" sz="1600" dirty="0" smtClean="0"/>
              <a:t>2020 года (ВПН-2020) </a:t>
            </a:r>
            <a:r>
              <a:rPr lang="en-US" sz="1800" u="sng" dirty="0" smtClean="0">
                <a:hlinkClick r:id="rId3"/>
              </a:rPr>
              <a:t>www</a:t>
            </a:r>
            <a:r>
              <a:rPr lang="ru-RU" sz="1800" u="sng" dirty="0">
                <a:hlinkClick r:id="rId3"/>
              </a:rPr>
              <a:t>.</a:t>
            </a:r>
            <a:r>
              <a:rPr lang="en-US" sz="1800" u="sng" dirty="0" err="1">
                <a:hlinkClick r:id="rId3"/>
              </a:rPr>
              <a:t>strana</a:t>
            </a:r>
            <a:r>
              <a:rPr lang="ru-RU" sz="1800" u="sng" dirty="0">
                <a:hlinkClick r:id="rId3"/>
              </a:rPr>
              <a:t>2020.</a:t>
            </a:r>
            <a:r>
              <a:rPr lang="en-US" sz="1800" u="sng" dirty="0" err="1" smtClean="0">
                <a:hlinkClick r:id="rId3"/>
              </a:rPr>
              <a:t>ru</a:t>
            </a:r>
            <a:r>
              <a:rPr lang="ru-RU" sz="1800" dirty="0" smtClean="0"/>
              <a:t>.</a:t>
            </a:r>
            <a:endParaRPr lang="ru-RU" sz="2000" dirty="0"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0538" y="991529"/>
            <a:ext cx="8162925" cy="5578475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rgbClr val="FFFFCC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2059482723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867410"/>
            <a:ext cx="9144000" cy="2387600"/>
          </a:xfrm>
        </p:spPr>
        <p:txBody>
          <a:bodyPr>
            <a:normAutofit/>
          </a:bodyPr>
          <a:lstStyle/>
          <a:p>
            <a:r>
              <a:rPr lang="ru-RU" sz="4000" dirty="0"/>
              <a:t>СПАСИБО ЗА ВНИМАНИЕ!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0" y="4690613"/>
            <a:ext cx="9144000" cy="2208297"/>
            <a:chOff x="0" y="4341814"/>
            <a:chExt cx="9144000" cy="2208297"/>
          </a:xfrm>
        </p:grpSpPr>
        <p:sp>
          <p:nvSpPr>
            <p:cNvPr id="3" name="TextBox 2"/>
            <p:cNvSpPr txBox="1"/>
            <p:nvPr/>
          </p:nvSpPr>
          <p:spPr>
            <a:xfrm>
              <a:off x="0" y="4341814"/>
              <a:ext cx="9144000" cy="22082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indent="631825"/>
              <a:endParaRPr lang="ru-RU" sz="500" b="1" dirty="0" smtClean="0">
                <a:solidFill>
                  <a:srgbClr val="B40000"/>
                </a:solidFill>
              </a:endParaRPr>
            </a:p>
            <a:p>
              <a:pPr indent="631825"/>
              <a:r>
                <a:rPr lang="ru-RU" sz="2800" b="1" dirty="0" err="1" smtClean="0">
                  <a:solidFill>
                    <a:srgbClr val="B4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Ростовстат</a:t>
              </a:r>
              <a:r>
                <a:rPr lang="ru-RU" sz="2800" b="1" dirty="0" smtClean="0">
                  <a:solidFill>
                    <a:srgbClr val="B4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  <a:p>
              <a:pPr indent="631825"/>
              <a:r>
                <a:rPr lang="ru-RU" sz="1600" i="1" u="sng" dirty="0" smtClean="0">
                  <a:solidFill>
                    <a:schemeClr val="accent1">
                      <a:lumMod val="75000"/>
                    </a:schemeClr>
                  </a:solidFill>
                </a:rPr>
                <a:t>http</a:t>
              </a:r>
              <a:r>
                <a:rPr lang="ru-RU" sz="1600" i="1" u="sng" dirty="0">
                  <a:solidFill>
                    <a:schemeClr val="accent1">
                      <a:lumMod val="75000"/>
                    </a:schemeClr>
                  </a:solidFill>
                </a:rPr>
                <a:t>://rostov.gks.ru/</a:t>
              </a:r>
            </a:p>
            <a:p>
              <a:pPr indent="631825">
                <a:spcBef>
                  <a:spcPts val="900"/>
                </a:spcBef>
              </a:pPr>
              <a:r>
                <a:rPr lang="ru-RU" sz="1600" i="1" u="sng" dirty="0">
                  <a:solidFill>
                    <a:srgbClr val="0033CC"/>
                  </a:solidFill>
                  <a:hlinkClick r:id="rId2"/>
                </a:rPr>
                <a:t>https://www.facebook.com/Организация-Ростовстат-112572323424498</a:t>
              </a:r>
              <a:r>
                <a:rPr lang="ru-RU" sz="1600" i="1" u="sng" dirty="0">
                  <a:solidFill>
                    <a:srgbClr val="0033CC"/>
                  </a:solidFill>
                </a:rPr>
                <a:t> </a:t>
              </a:r>
            </a:p>
            <a:p>
              <a:pPr indent="631825">
                <a:spcBef>
                  <a:spcPts val="900"/>
                </a:spcBef>
              </a:pPr>
              <a:r>
                <a:rPr lang="ru-RU" sz="1600" i="1" u="sng" dirty="0">
                  <a:solidFill>
                    <a:srgbClr val="0033CC"/>
                  </a:solidFill>
                  <a:hlinkClick r:id="rId3"/>
                </a:rPr>
                <a:t>https://vk.com/</a:t>
              </a:r>
              <a:r>
                <a:rPr lang="en-US" sz="1600" i="1" u="sng" dirty="0" err="1">
                  <a:solidFill>
                    <a:srgbClr val="0033CC"/>
                  </a:solidFill>
                  <a:hlinkClick r:id="rId3"/>
                </a:rPr>
                <a:t>rostovstat</a:t>
              </a:r>
              <a:r>
                <a:rPr lang="ru-RU" sz="1600" i="1" u="sng" dirty="0">
                  <a:solidFill>
                    <a:srgbClr val="0033CC"/>
                  </a:solidFill>
                  <a:hlinkClick r:id="rId3"/>
                </a:rPr>
                <a:t>_161</a:t>
              </a:r>
              <a:r>
                <a:rPr lang="ru-RU" sz="1600" i="1" u="sng" dirty="0">
                  <a:solidFill>
                    <a:srgbClr val="0033CC"/>
                  </a:solidFill>
                </a:rPr>
                <a:t> </a:t>
              </a:r>
            </a:p>
            <a:p>
              <a:pPr indent="631825">
                <a:spcBef>
                  <a:spcPts val="900"/>
                </a:spcBef>
              </a:pPr>
              <a:r>
                <a:rPr lang="ru-RU" sz="1600" i="1" u="sng" dirty="0">
                  <a:solidFill>
                    <a:srgbClr val="0033CC"/>
                  </a:solidFill>
                  <a:hlinkClick r:id="rId4"/>
                </a:rPr>
                <a:t>https://www.instagram.com/</a:t>
              </a:r>
              <a:r>
                <a:rPr lang="en-US" sz="1600" i="1" u="sng" dirty="0" err="1">
                  <a:solidFill>
                    <a:srgbClr val="0033CC"/>
                  </a:solidFill>
                  <a:hlinkClick r:id="rId4"/>
                </a:rPr>
                <a:t>rostovstat</a:t>
              </a:r>
              <a:r>
                <a:rPr lang="ru-RU" sz="1600" i="1" u="sng" dirty="0">
                  <a:solidFill>
                    <a:srgbClr val="0033CC"/>
                  </a:solidFill>
                  <a:hlinkClick r:id="rId4"/>
                </a:rPr>
                <a:t>/</a:t>
              </a:r>
              <a:endParaRPr lang="ru-RU" sz="1600" i="1" u="sng" dirty="0">
                <a:solidFill>
                  <a:srgbClr val="0033CC"/>
                </a:solidFill>
              </a:endParaRPr>
            </a:p>
            <a:p>
              <a:endParaRPr lang="ru-RU" i="1" dirty="0">
                <a:solidFill>
                  <a:srgbClr val="0033CC"/>
                </a:solidFill>
              </a:endParaRPr>
            </a:p>
          </p:txBody>
        </p:sp>
        <p:pic>
          <p:nvPicPr>
            <p:cNvPr id="4" name="Рисунок 3"/>
            <p:cNvPicPr/>
            <p:nvPr/>
          </p:nvPicPr>
          <p:blipFill>
            <a:blip r:embed="rId5" cstate="print">
              <a:clrChange>
                <a:clrFrom>
                  <a:srgbClr val="ECECEC"/>
                </a:clrFrom>
                <a:clrTo>
                  <a:srgbClr val="ECECE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15831" y="5543334"/>
              <a:ext cx="394335" cy="359410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Picture 3" descr="R:\311\Виктория\Монитор\эмблемы\инста.jpg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931" y="5904014"/>
              <a:ext cx="325755" cy="323850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28575" cap="sq">
              <a:noFill/>
              <a:miter lim="800000"/>
            </a:ln>
            <a:effectLst/>
            <a:extLst/>
          </p:spPr>
        </p:pic>
        <p:pic>
          <p:nvPicPr>
            <p:cNvPr id="6" name="Рисунок 5"/>
            <p:cNvPicPr/>
            <p:nvPr/>
          </p:nvPicPr>
          <p:blipFill>
            <a:blip r:embed="rId7" cstate="print">
              <a:clrChange>
                <a:clrFrom>
                  <a:srgbClr val="ECECEC"/>
                </a:clrFrom>
                <a:clrTo>
                  <a:srgbClr val="ECECE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53931" y="5205514"/>
              <a:ext cx="323850" cy="323850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Рисунок 6" descr="Rosstat_color.png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55381" y="4606141"/>
              <a:ext cx="368300" cy="431800"/>
            </a:xfrm>
            <a:prstGeom prst="rect">
              <a:avLst/>
            </a:prstGeom>
          </p:spPr>
        </p:pic>
        <p:pic>
          <p:nvPicPr>
            <p:cNvPr id="8" name="Рисунок 7"/>
            <p:cNvPicPr/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80375" y="4574322"/>
              <a:ext cx="1646808" cy="1586234"/>
            </a:xfrm>
            <a:prstGeom prst="rect">
              <a:avLst/>
            </a:prstGeom>
          </p:spPr>
        </p:pic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56646" y="242012"/>
            <a:ext cx="1687354" cy="1187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42765465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991529"/>
            <a:ext cx="3401568" cy="330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31379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669280" y="286810"/>
            <a:ext cx="3401568" cy="906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571529" y="3610913"/>
            <a:ext cx="5015455" cy="64666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44613" indent="-1344613" algn="l">
              <a:lnSpc>
                <a:spcPct val="100000"/>
              </a:lnSpc>
            </a:pPr>
            <a:r>
              <a:rPr lang="ru-RU" sz="2100" b="1" dirty="0">
                <a:solidFill>
                  <a:srgbClr val="C00000"/>
                </a:solidFill>
                <a:cs typeface="Times New Roman" panose="02020603050405020304" pitchFamily="18" charset="0"/>
              </a:rPr>
              <a:t>ВПН-2020</a:t>
            </a:r>
            <a:r>
              <a:rPr lang="ru-RU" sz="2100" dirty="0">
                <a:cs typeface="Times New Roman" panose="02020603050405020304" pitchFamily="18" charset="0"/>
              </a:rPr>
              <a:t> – часть Всемирной </a:t>
            </a:r>
            <a:r>
              <a:rPr lang="ru-RU" sz="2100" dirty="0" smtClean="0">
                <a:cs typeface="Times New Roman" panose="02020603050405020304" pitchFamily="18" charset="0"/>
              </a:rPr>
              <a:t>программы</a:t>
            </a:r>
            <a:br>
              <a:rPr lang="ru-RU" sz="2100" dirty="0" smtClean="0">
                <a:cs typeface="Times New Roman" panose="02020603050405020304" pitchFamily="18" charset="0"/>
              </a:rPr>
            </a:br>
            <a:r>
              <a:rPr lang="ru-RU" sz="2100" dirty="0" smtClean="0">
                <a:cs typeface="Times New Roman" panose="02020603050405020304" pitchFamily="18" charset="0"/>
              </a:rPr>
              <a:t>переписей </a:t>
            </a:r>
            <a:r>
              <a:rPr lang="ru-RU" sz="2100" dirty="0">
                <a:cs typeface="Times New Roman" panose="02020603050405020304" pitchFamily="18" charset="0"/>
              </a:rPr>
              <a:t>раунда 2020 </a:t>
            </a:r>
            <a:r>
              <a:rPr lang="ru-RU" sz="2100" dirty="0" smtClean="0">
                <a:cs typeface="Times New Roman" panose="02020603050405020304" pitchFamily="18" charset="0"/>
              </a:rPr>
              <a:t>года</a:t>
            </a:r>
            <a:endParaRPr lang="ru-RU" sz="2100" dirty="0"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24642" y="2336511"/>
            <a:ext cx="4644000" cy="540000"/>
          </a:xfrm>
          <a:prstGeom prst="rect">
            <a:avLst/>
          </a:prstGeom>
          <a:gradFill>
            <a:gsLst>
              <a:gs pos="0">
                <a:srgbClr val="E52329"/>
              </a:gs>
              <a:gs pos="35000">
                <a:srgbClr val="F7A823"/>
              </a:gs>
              <a:gs pos="69000">
                <a:srgbClr val="4EB051"/>
              </a:gs>
              <a:gs pos="100000">
                <a:srgbClr val="159FD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13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800" dirty="0">
                <a:latin typeface="Calibri" pitchFamily="34" charset="0"/>
                <a:cs typeface="Calibri" pitchFamily="34" charset="0"/>
              </a:rPr>
              <a:t>С 1 по 31 октября 2020 года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5504761" y="388026"/>
            <a:ext cx="3401568" cy="906518"/>
            <a:chOff x="5504761" y="415458"/>
            <a:chExt cx="3401568" cy="906518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5504761" y="415458"/>
              <a:ext cx="3401568" cy="9065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8219034" y="557243"/>
              <a:ext cx="487680" cy="409575"/>
              <a:chOff x="0" y="0"/>
              <a:chExt cx="488291" cy="410115"/>
            </a:xfrm>
          </p:grpSpPr>
          <p:sp>
            <p:nvSpPr>
              <p:cNvPr id="17" name="object 40"/>
              <p:cNvSpPr/>
              <p:nvPr/>
            </p:nvSpPr>
            <p:spPr>
              <a:xfrm>
                <a:off x="171020" y="0"/>
                <a:ext cx="317271" cy="410115"/>
              </a:xfrm>
              <a:prstGeom prst="rect">
                <a:avLst/>
              </a:prstGeom>
              <a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pPr>
                  <a:spcAft>
                    <a:spcPts val="0"/>
                  </a:spcAft>
                </a:pPr>
                <a:r>
                  <a:rPr lang="ru-RU" sz="1200" dirty="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ru-RU" sz="12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8" name="object 41"/>
              <p:cNvSpPr/>
              <p:nvPr/>
            </p:nvSpPr>
            <p:spPr>
              <a:xfrm>
                <a:off x="0" y="86320"/>
                <a:ext cx="147443" cy="206699"/>
              </a:xfrm>
              <a:prstGeom prst="rect">
                <a:avLst/>
              </a:prstGeom>
              <a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pPr>
                  <a:spcAft>
                    <a:spcPts val="0"/>
                  </a:spcAft>
                </a:pPr>
                <a:r>
                  <a:rPr lang="ru-RU" sz="1200" dirty="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ru-RU" sz="12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p:grpSp>
      </p:grpSp>
      <p:sp>
        <p:nvSpPr>
          <p:cNvPr id="12" name="TextBox 11"/>
          <p:cNvSpPr txBox="1"/>
          <p:nvPr/>
        </p:nvSpPr>
        <p:spPr>
          <a:xfrm>
            <a:off x="430628" y="1100516"/>
            <a:ext cx="795921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cap="all" dirty="0" smtClean="0">
                <a:solidFill>
                  <a:srgbClr val="E523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Сроки проведения Всероссийской переписи населения 2020 года</a:t>
            </a:r>
            <a:endParaRPr lang="ru-RU" sz="2600" b="1" cap="all" dirty="0">
              <a:solidFill>
                <a:srgbClr val="E523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571529" y="4865548"/>
            <a:ext cx="4676623" cy="778089"/>
            <a:chOff x="983513" y="4865548"/>
            <a:chExt cx="4676623" cy="778089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983894" y="4865548"/>
              <a:ext cx="87075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>
                  <a:gradFill>
                    <a:gsLst>
                      <a:gs pos="15000">
                        <a:srgbClr val="E52329"/>
                      </a:gs>
                      <a:gs pos="37000">
                        <a:srgbClr val="F7A823"/>
                      </a:gs>
                      <a:gs pos="60000">
                        <a:srgbClr val="4EB051"/>
                      </a:gs>
                      <a:gs pos="76000">
                        <a:srgbClr val="169FDB"/>
                      </a:gs>
                    </a:gsLst>
                    <a:lin ang="18000000" scaled="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2019</a:t>
              </a:r>
              <a:endParaRPr lang="ru-RU" sz="2400" dirty="0">
                <a:gradFill>
                  <a:gsLst>
                    <a:gs pos="15000">
                      <a:srgbClr val="E52329"/>
                    </a:gs>
                    <a:gs pos="37000">
                      <a:srgbClr val="F7A823"/>
                    </a:gs>
                    <a:gs pos="60000">
                      <a:srgbClr val="4EB051"/>
                    </a:gs>
                    <a:gs pos="76000">
                      <a:srgbClr val="169FDB"/>
                    </a:gs>
                  </a:gsLst>
                  <a:lin ang="18000000" scaled="0"/>
                </a:gradFill>
              </a:endParaRP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983513" y="5181972"/>
              <a:ext cx="87075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>
                  <a:gradFill>
                    <a:gsLst>
                      <a:gs pos="15000">
                        <a:srgbClr val="E52329"/>
                      </a:gs>
                      <a:gs pos="37000">
                        <a:srgbClr val="F7A823"/>
                      </a:gs>
                      <a:gs pos="60000">
                        <a:srgbClr val="4EB051"/>
                      </a:gs>
                      <a:gs pos="76000">
                        <a:srgbClr val="169FDB"/>
                      </a:gs>
                    </a:gsLst>
                    <a:lin ang="18000000" scaled="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2020</a:t>
              </a:r>
              <a:endParaRPr lang="ru-RU" sz="2400" dirty="0">
                <a:gradFill>
                  <a:gsLst>
                    <a:gs pos="15000">
                      <a:srgbClr val="E52329"/>
                    </a:gs>
                    <a:gs pos="37000">
                      <a:srgbClr val="F7A823"/>
                    </a:gs>
                    <a:gs pos="60000">
                      <a:srgbClr val="4EB051"/>
                    </a:gs>
                    <a:gs pos="76000">
                      <a:srgbClr val="169FDB"/>
                    </a:gs>
                  </a:gsLst>
                  <a:lin ang="18000000" scaled="0"/>
                </a:gradFill>
              </a:endParaRP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1801741" y="4953580"/>
              <a:ext cx="3858395" cy="623248"/>
            </a:xfrm>
            <a:prstGeom prst="rect">
              <a:avLst/>
            </a:prstGeom>
          </p:spPr>
          <p:txBody>
            <a:bodyPr wrap="square" tIns="0" bIns="0">
              <a:spAutoFit/>
            </a:bodyPr>
            <a:lstStyle/>
            <a:p>
              <a:pPr>
                <a:spcBef>
                  <a:spcPts val="300"/>
                </a:spcBef>
              </a:pP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год – переписи в </a:t>
              </a:r>
              <a:r>
                <a:rPr lang="ru-RU" b="1" dirty="0">
                  <a:latin typeface="Arial" panose="020B0604020202020204" pitchFamily="34" charset="0"/>
                  <a:cs typeface="Arial" panose="020B0604020202020204" pitchFamily="34" charset="0"/>
                </a:rPr>
                <a:t>28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странах </a:t>
              </a:r>
            </a:p>
            <a:p>
              <a:pPr>
                <a:spcBef>
                  <a:spcPts val="300"/>
                </a:spcBef>
              </a:pP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год – переписи в </a:t>
              </a:r>
              <a:r>
                <a:rPr lang="ru-RU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50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странах</a:t>
              </a:r>
              <a:endParaRPr lang="ru-RU" dirty="0"/>
            </a:p>
          </p:txBody>
        </p:sp>
      </p:grp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0084" y="3434017"/>
            <a:ext cx="2749550" cy="25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18755981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991529"/>
            <a:ext cx="3401568" cy="330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31379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669280" y="286810"/>
            <a:ext cx="3401568" cy="906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450107" y="2689127"/>
            <a:ext cx="4055669" cy="316831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600"/>
              </a:spcBef>
              <a:buClr>
                <a:srgbClr val="C00000"/>
              </a:buClr>
            </a:pPr>
            <a:r>
              <a:rPr lang="ru-RU" sz="1800" i="1" dirty="0"/>
              <a:t>Формирование официальной статистической информации </a:t>
            </a:r>
            <a:r>
              <a:rPr lang="ru-RU" sz="1800" i="1" dirty="0" smtClean="0"/>
              <a:t>о численности </a:t>
            </a:r>
            <a:r>
              <a:rPr lang="ru-RU" sz="1800" i="1" dirty="0"/>
              <a:t>и структуре населения</a:t>
            </a:r>
            <a:r>
              <a:rPr lang="ru-RU" sz="1800" i="1" dirty="0" smtClean="0"/>
              <a:t>, его </a:t>
            </a:r>
            <a:r>
              <a:rPr lang="ru-RU" sz="1800" i="1" dirty="0"/>
              <a:t>распределении по территории Российской Федерации в сочетании </a:t>
            </a:r>
            <a:r>
              <a:rPr lang="ru-RU" sz="1800" i="1" dirty="0" smtClean="0"/>
              <a:t>с </a:t>
            </a:r>
            <a:r>
              <a:rPr lang="ru-RU" sz="1800" i="1" dirty="0"/>
              <a:t>национальным и языковым составом населения, </a:t>
            </a:r>
            <a:r>
              <a:rPr lang="ru-RU" sz="1800" i="1" dirty="0" smtClean="0"/>
              <a:t>уровнем </a:t>
            </a:r>
            <a:r>
              <a:rPr lang="ru-RU" sz="1800" i="1" dirty="0"/>
              <a:t>образования </a:t>
            </a:r>
            <a:r>
              <a:rPr lang="ru-RU" sz="1800" i="1" dirty="0" smtClean="0"/>
              <a:t>и другими </a:t>
            </a:r>
            <a:r>
              <a:rPr lang="ru-RU" sz="1800" i="1" dirty="0"/>
              <a:t>социально-экономическими характеристиками</a:t>
            </a:r>
            <a:r>
              <a:rPr lang="ru-RU" sz="1800" i="1" dirty="0" smtClean="0"/>
              <a:t>.</a:t>
            </a:r>
          </a:p>
          <a:p>
            <a:pPr marL="342900" indent="-342900" algn="l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ü"/>
            </a:pPr>
            <a:endParaRPr lang="ru-RU" sz="1600" dirty="0"/>
          </a:p>
        </p:txBody>
      </p:sp>
      <p:grpSp>
        <p:nvGrpSpPr>
          <p:cNvPr id="26" name="Группа 25"/>
          <p:cNvGrpSpPr/>
          <p:nvPr/>
        </p:nvGrpSpPr>
        <p:grpSpPr>
          <a:xfrm>
            <a:off x="1000456" y="1534226"/>
            <a:ext cx="2160000" cy="540000"/>
            <a:chOff x="1201756" y="3775075"/>
            <a:chExt cx="8305800" cy="1295400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1201756" y="3775075"/>
              <a:ext cx="8305800" cy="12954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159FDB"/>
                </a:gs>
                <a:gs pos="35000">
                  <a:srgbClr val="4DB250"/>
                </a:gs>
                <a:gs pos="68000">
                  <a:srgbClr val="F7B13B"/>
                </a:gs>
                <a:gs pos="100000">
                  <a:srgbClr val="E52329"/>
                </a:gs>
              </a:gsLst>
              <a:lin ang="10800000" scaled="0"/>
            </a:gradFill>
          </p:spPr>
          <p:txBody>
            <a:bodyPr wrap="square" lIns="0" tIns="0" rIns="0" bIns="0" rtlCol="0" anchor="ctr"/>
            <a:lstStyle/>
            <a:p>
              <a:pPr algn="ctr"/>
              <a:endParaRPr lang="ru-RU" sz="2052" dirty="0"/>
            </a:p>
          </p:txBody>
        </p:sp>
        <p:sp>
          <p:nvSpPr>
            <p:cNvPr id="28" name="object 129"/>
            <p:cNvSpPr txBox="1">
              <a:spLocks/>
            </p:cNvSpPr>
            <p:nvPr/>
          </p:nvSpPr>
          <p:spPr>
            <a:xfrm>
              <a:off x="1993901" y="3938214"/>
              <a:ext cx="6705601" cy="928077"/>
            </a:xfrm>
            <a:prstGeom prst="rect">
              <a:avLst/>
            </a:prstGeom>
          </p:spPr>
          <p:txBody>
            <a:bodyPr vert="horz" wrap="square" lIns="0" tIns="17376" rIns="0" bIns="0" rtlCol="0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</a:defRPr>
              </a:lvl1pPr>
            </a:lstStyle>
            <a:p>
              <a:pPr marL="14479" algn="ctr"/>
              <a:r>
                <a:rPr lang="ru-RU" sz="2400" b="1" dirty="0" smtClean="0">
                  <a:solidFill>
                    <a:schemeClr val="bg1"/>
                  </a:solidFill>
                  <a:cs typeface="Times New Roman" panose="02020603050405020304" pitchFamily="18" charset="0"/>
                </a:rPr>
                <a:t>Цель</a:t>
              </a:r>
              <a:endParaRPr lang="ru-RU" sz="2400" b="1" kern="0" spc="-5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4838304" y="1534226"/>
            <a:ext cx="3672000" cy="540000"/>
            <a:chOff x="194371" y="3775075"/>
            <a:chExt cx="14176917" cy="1295400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1201754" y="3775075"/>
              <a:ext cx="12231066" cy="12954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159FDB"/>
                </a:gs>
                <a:gs pos="35000">
                  <a:srgbClr val="4DB250"/>
                </a:gs>
                <a:gs pos="68000">
                  <a:srgbClr val="F7B13B"/>
                </a:gs>
                <a:gs pos="100000">
                  <a:srgbClr val="E52329"/>
                </a:gs>
              </a:gsLst>
              <a:lin ang="10800000" scaled="0"/>
            </a:gradFill>
          </p:spPr>
          <p:txBody>
            <a:bodyPr wrap="square" lIns="0" tIns="0" rIns="0" bIns="0" rtlCol="0" anchor="ctr"/>
            <a:lstStyle/>
            <a:p>
              <a:pPr algn="ctr"/>
              <a:endParaRPr lang="ru-RU" sz="2052" dirty="0"/>
            </a:p>
          </p:txBody>
        </p:sp>
        <p:sp>
          <p:nvSpPr>
            <p:cNvPr id="31" name="object 129"/>
            <p:cNvSpPr txBox="1">
              <a:spLocks/>
            </p:cNvSpPr>
            <p:nvPr/>
          </p:nvSpPr>
          <p:spPr>
            <a:xfrm>
              <a:off x="194371" y="3938216"/>
              <a:ext cx="14176917" cy="854244"/>
            </a:xfrm>
            <a:prstGeom prst="rect">
              <a:avLst/>
            </a:prstGeom>
          </p:spPr>
          <p:txBody>
            <a:bodyPr vert="horz" wrap="square" lIns="0" tIns="17376" rIns="0" bIns="0" rtlCol="0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</a:defRPr>
              </a:lvl1pPr>
            </a:lstStyle>
            <a:p>
              <a:pPr marL="14479" algn="ctr">
                <a:spcBef>
                  <a:spcPts val="137"/>
                </a:spcBef>
              </a:pPr>
              <a:r>
                <a:rPr lang="ru-RU" sz="2200" b="1" dirty="0" smtClean="0">
                  <a:solidFill>
                    <a:schemeClr val="bg1"/>
                  </a:solidFill>
                  <a:cs typeface="Times New Roman" panose="02020603050405020304" pitchFamily="18" charset="0"/>
                </a:rPr>
                <a:t>Основные принципы</a:t>
              </a:r>
              <a:endParaRPr lang="ru-RU" sz="2200" b="1" kern="0" spc="-5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376478" y="6062941"/>
            <a:ext cx="487680" cy="409575"/>
            <a:chOff x="0" y="0"/>
            <a:chExt cx="488291" cy="410115"/>
          </a:xfrm>
        </p:grpSpPr>
        <p:sp>
          <p:nvSpPr>
            <p:cNvPr id="33" name="object 40"/>
            <p:cNvSpPr/>
            <p:nvPr/>
          </p:nvSpPr>
          <p:spPr>
            <a:xfrm>
              <a:off x="171020" y="0"/>
              <a:ext cx="317271" cy="410115"/>
            </a:xfrm>
            <a:prstGeom prst="rect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ru-RU" sz="12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34" name="object 41"/>
            <p:cNvSpPr/>
            <p:nvPr/>
          </p:nvSpPr>
          <p:spPr>
            <a:xfrm>
              <a:off x="0" y="86320"/>
              <a:ext cx="147443" cy="206699"/>
            </a:xfrm>
            <a:prstGeom prst="rect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ru-RU" sz="120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sp>
        <p:nvSpPr>
          <p:cNvPr id="42" name="Заголовок 1"/>
          <p:cNvSpPr>
            <a:spLocks noGrp="1"/>
          </p:cNvSpPr>
          <p:nvPr>
            <p:ph type="title"/>
          </p:nvPr>
        </p:nvSpPr>
        <p:spPr>
          <a:xfrm>
            <a:off x="279348" y="503321"/>
            <a:ext cx="8496352" cy="606287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800" kern="0" spc="-45" dirty="0" smtClean="0">
                <a:gradFill>
                  <a:gsLst>
                    <a:gs pos="0">
                      <a:srgbClr val="159FDB"/>
                    </a:gs>
                    <a:gs pos="35000">
                      <a:srgbClr val="4DB250"/>
                    </a:gs>
                    <a:gs pos="68000">
                      <a:srgbClr val="F7B13B"/>
                    </a:gs>
                    <a:gs pos="100000">
                      <a:srgbClr val="E52329"/>
                    </a:gs>
                  </a:gsLst>
                  <a:lin ang="10800000" scaled="0"/>
                </a:gradFill>
              </a:rPr>
              <a:t>Всероссийская перепись </a:t>
            </a:r>
            <a:r>
              <a:rPr lang="ru-RU" sz="2800" kern="0" spc="-45" dirty="0">
                <a:gradFill>
                  <a:gsLst>
                    <a:gs pos="0">
                      <a:srgbClr val="159FDB"/>
                    </a:gs>
                    <a:gs pos="35000">
                      <a:srgbClr val="4DB250"/>
                    </a:gs>
                    <a:gs pos="68000">
                      <a:srgbClr val="F7B13B"/>
                    </a:gs>
                    <a:gs pos="100000">
                      <a:srgbClr val="E52329"/>
                    </a:gs>
                  </a:gsLst>
                  <a:lin ang="10800000" scaled="0"/>
                </a:gradFill>
              </a:rPr>
              <a:t>населения 2020 </a:t>
            </a:r>
            <a:r>
              <a:rPr lang="ru-RU" sz="2800" kern="0" spc="-45" dirty="0" smtClean="0">
                <a:gradFill>
                  <a:gsLst>
                    <a:gs pos="0">
                      <a:srgbClr val="159FDB"/>
                    </a:gs>
                    <a:gs pos="35000">
                      <a:srgbClr val="4DB250"/>
                    </a:gs>
                    <a:gs pos="68000">
                      <a:srgbClr val="F7B13B"/>
                    </a:gs>
                    <a:gs pos="100000">
                      <a:srgbClr val="E52329"/>
                    </a:gs>
                  </a:gsLst>
                  <a:lin ang="10800000" scaled="0"/>
                </a:gradFill>
              </a:rPr>
              <a:t>года</a:t>
            </a:r>
            <a:endParaRPr lang="ru-RU" sz="3400" kern="0" spc="-45" dirty="0">
              <a:gradFill>
                <a:gsLst>
                  <a:gs pos="0">
                    <a:srgbClr val="159FDB"/>
                  </a:gs>
                  <a:gs pos="35000">
                    <a:srgbClr val="4DB250"/>
                  </a:gs>
                  <a:gs pos="68000">
                    <a:srgbClr val="F7B13B"/>
                  </a:gs>
                  <a:gs pos="100000">
                    <a:srgbClr val="E52329"/>
                  </a:gs>
                </a:gsLst>
                <a:lin ang="10800000" scaled="0"/>
              </a:gradFill>
            </a:endParaRPr>
          </a:p>
        </p:txBody>
      </p:sp>
      <p:sp>
        <p:nvSpPr>
          <p:cNvPr id="47" name="object 111"/>
          <p:cNvSpPr/>
          <p:nvPr/>
        </p:nvSpPr>
        <p:spPr>
          <a:xfrm>
            <a:off x="1237615" y="6966585"/>
            <a:ext cx="103505" cy="98425"/>
          </a:xfrm>
          <a:prstGeom prst="ellipse">
            <a:avLst/>
          </a:pr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 lang="ru-RU"/>
          </a:p>
        </p:txBody>
      </p:sp>
      <p:sp>
        <p:nvSpPr>
          <p:cNvPr id="50" name="Подзаголовок 2"/>
          <p:cNvSpPr txBox="1">
            <a:spLocks/>
          </p:cNvSpPr>
          <p:nvPr/>
        </p:nvSpPr>
        <p:spPr>
          <a:xfrm>
            <a:off x="4754623" y="2698111"/>
            <a:ext cx="4021077" cy="316831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1800" dirty="0" smtClean="0"/>
              <a:t>Всеобщность </a:t>
            </a:r>
            <a:r>
              <a:rPr lang="ru-RU" sz="1800" dirty="0"/>
              <a:t>охвата;</a:t>
            </a:r>
          </a:p>
          <a:p>
            <a:pPr marL="342900" indent="-342900" algn="l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1800" dirty="0"/>
              <a:t>получение сведений непосредственно от населения;</a:t>
            </a:r>
          </a:p>
          <a:p>
            <a:pPr marL="342900" indent="-342900" algn="l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1800" dirty="0"/>
              <a:t>самоопределение жителей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при </a:t>
            </a:r>
            <a:r>
              <a:rPr lang="ru-RU" sz="1800" dirty="0"/>
              <a:t>ответах на вопросы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без </a:t>
            </a:r>
            <a:r>
              <a:rPr lang="ru-RU" sz="1800" dirty="0"/>
              <a:t>предъявления каких-либо документов;</a:t>
            </a:r>
          </a:p>
          <a:p>
            <a:pPr marL="342900" indent="-342900" algn="l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1800" dirty="0"/>
              <a:t>конфиденциальность полученной информации.</a:t>
            </a:r>
          </a:p>
        </p:txBody>
      </p:sp>
    </p:spTree>
    <p:extLst>
      <p:ext uri="{BB962C8B-B14F-4D97-AF65-F5344CB8AC3E}">
        <p14:creationId xmlns:p14="http://schemas.microsoft.com/office/powerpoint/2010/main" xmlns="" val="1946560300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991529"/>
            <a:ext cx="3401568" cy="330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31379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669280" y="286810"/>
            <a:ext cx="3401568" cy="906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2" name="Группа 31"/>
          <p:cNvGrpSpPr/>
          <p:nvPr/>
        </p:nvGrpSpPr>
        <p:grpSpPr>
          <a:xfrm>
            <a:off x="331579" y="6204822"/>
            <a:ext cx="487680" cy="409575"/>
            <a:chOff x="0" y="0"/>
            <a:chExt cx="488291" cy="410115"/>
          </a:xfrm>
        </p:grpSpPr>
        <p:sp>
          <p:nvSpPr>
            <p:cNvPr id="33" name="object 40"/>
            <p:cNvSpPr/>
            <p:nvPr/>
          </p:nvSpPr>
          <p:spPr>
            <a:xfrm>
              <a:off x="171020" y="0"/>
              <a:ext cx="317271" cy="410115"/>
            </a:xfrm>
            <a:prstGeom prst="rect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ru-RU" sz="12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34" name="object 41"/>
            <p:cNvSpPr/>
            <p:nvPr/>
          </p:nvSpPr>
          <p:spPr>
            <a:xfrm>
              <a:off x="0" y="86320"/>
              <a:ext cx="147443" cy="206699"/>
            </a:xfrm>
            <a:prstGeom prst="rect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ru-RU" sz="120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sp>
        <p:nvSpPr>
          <p:cNvPr id="42" name="Заголовок 1"/>
          <p:cNvSpPr>
            <a:spLocks noGrp="1"/>
          </p:cNvSpPr>
          <p:nvPr>
            <p:ph type="title"/>
          </p:nvPr>
        </p:nvSpPr>
        <p:spPr>
          <a:xfrm>
            <a:off x="218819" y="286810"/>
            <a:ext cx="8496352" cy="606287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3200" kern="0" spc="-45" dirty="0" smtClean="0">
                <a:gradFill>
                  <a:gsLst>
                    <a:gs pos="0">
                      <a:srgbClr val="159FDB"/>
                    </a:gs>
                    <a:gs pos="35000">
                      <a:srgbClr val="4DB250"/>
                    </a:gs>
                    <a:gs pos="68000">
                      <a:srgbClr val="F7B13B"/>
                    </a:gs>
                    <a:gs pos="100000">
                      <a:srgbClr val="E52329"/>
                    </a:gs>
                  </a:gsLst>
                  <a:lin ang="10800000" scaled="0"/>
                </a:gradFill>
              </a:rPr>
              <a:t>Ростовская область</a:t>
            </a:r>
            <a:endParaRPr lang="ru-RU" sz="3200" kern="0" spc="-45" dirty="0">
              <a:gradFill>
                <a:gsLst>
                  <a:gs pos="0">
                    <a:srgbClr val="159FDB"/>
                  </a:gs>
                  <a:gs pos="35000">
                    <a:srgbClr val="4DB250"/>
                  </a:gs>
                  <a:gs pos="68000">
                    <a:srgbClr val="F7B13B"/>
                  </a:gs>
                  <a:gs pos="100000">
                    <a:srgbClr val="E52329"/>
                  </a:gs>
                </a:gsLst>
                <a:lin ang="10800000" scaled="0"/>
              </a:gradFill>
            </a:endParaRPr>
          </a:p>
        </p:txBody>
      </p:sp>
      <p:sp>
        <p:nvSpPr>
          <p:cNvPr id="47" name="object 111"/>
          <p:cNvSpPr/>
          <p:nvPr/>
        </p:nvSpPr>
        <p:spPr>
          <a:xfrm>
            <a:off x="1237615" y="6966585"/>
            <a:ext cx="103505" cy="98425"/>
          </a:xfrm>
          <a:prstGeom prst="ellipse">
            <a:avLst/>
          </a:pr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 lang="ru-RU"/>
          </a:p>
        </p:txBody>
      </p:sp>
      <p:grpSp>
        <p:nvGrpSpPr>
          <p:cNvPr id="11" name="Группа 10"/>
          <p:cNvGrpSpPr/>
          <p:nvPr/>
        </p:nvGrpSpPr>
        <p:grpSpPr>
          <a:xfrm>
            <a:off x="547284" y="991529"/>
            <a:ext cx="7705076" cy="1114668"/>
            <a:chOff x="1281125" y="2810523"/>
            <a:chExt cx="8305800" cy="3359795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1281125" y="2810523"/>
              <a:ext cx="8305800" cy="3359795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159FDB"/>
                </a:gs>
                <a:gs pos="35000">
                  <a:srgbClr val="4DB250"/>
                </a:gs>
                <a:gs pos="68000">
                  <a:srgbClr val="F7B13B"/>
                </a:gs>
                <a:gs pos="100000">
                  <a:srgbClr val="E52329"/>
                </a:gs>
              </a:gsLst>
              <a:lin ang="10800000" scaled="0"/>
            </a:gradFill>
          </p:spPr>
          <p:txBody>
            <a:bodyPr wrap="square" lIns="0" tIns="0" rIns="0" bIns="0" rtlCol="0" anchor="ctr"/>
            <a:lstStyle/>
            <a:p>
              <a:pPr algn="ctr"/>
              <a:endParaRPr lang="ru-RU" sz="2052" dirty="0"/>
            </a:p>
          </p:txBody>
        </p:sp>
        <p:sp>
          <p:nvSpPr>
            <p:cNvPr id="13" name="object 129"/>
            <p:cNvSpPr txBox="1">
              <a:spLocks/>
            </p:cNvSpPr>
            <p:nvPr/>
          </p:nvSpPr>
          <p:spPr>
            <a:xfrm>
              <a:off x="1533505" y="2977842"/>
              <a:ext cx="7801040" cy="2975109"/>
            </a:xfrm>
            <a:prstGeom prst="rect">
              <a:avLst/>
            </a:prstGeom>
          </p:spPr>
          <p:txBody>
            <a:bodyPr vert="horz" wrap="square" lIns="0" tIns="17376" rIns="0" bIns="0" rtlCol="0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</a:defRPr>
              </a:lvl1pPr>
            </a:lstStyle>
            <a:p>
              <a:pPr marL="14479" algn="ctr"/>
              <a:r>
                <a:rPr lang="ru-RU" sz="2100" b="1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6-е место по численности населения </a:t>
              </a:r>
              <a:endParaRPr lang="ru-RU" sz="2100" b="1" dirty="0" smtClean="0">
                <a:solidFill>
                  <a:schemeClr val="bg1"/>
                </a:solidFill>
                <a:cs typeface="Times New Roman" panose="02020603050405020304" pitchFamily="18" charset="0"/>
              </a:endParaRPr>
            </a:p>
            <a:p>
              <a:pPr marL="14479" algn="ctr"/>
              <a:r>
                <a:rPr lang="ru-RU" sz="2100" b="1" dirty="0" smtClean="0">
                  <a:solidFill>
                    <a:schemeClr val="bg1"/>
                  </a:solidFill>
                  <a:cs typeface="Times New Roman" panose="02020603050405020304" pitchFamily="18" charset="0"/>
                </a:rPr>
                <a:t>среди </a:t>
              </a:r>
              <a:r>
                <a:rPr lang="ru-RU" sz="2100" b="1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субъектов Российской Федерации </a:t>
              </a:r>
              <a:endParaRPr lang="ru-RU" sz="2100" b="1" dirty="0" smtClean="0">
                <a:solidFill>
                  <a:schemeClr val="bg1"/>
                </a:solidFill>
                <a:cs typeface="Times New Roman" panose="02020603050405020304" pitchFamily="18" charset="0"/>
              </a:endParaRPr>
            </a:p>
            <a:p>
              <a:pPr marL="14479" algn="ctr"/>
              <a:r>
                <a:rPr lang="ru-RU" sz="2100" b="1" dirty="0" smtClean="0">
                  <a:solidFill>
                    <a:schemeClr val="bg1"/>
                  </a:solidFill>
                  <a:cs typeface="Times New Roman" panose="02020603050405020304" pitchFamily="18" charset="0"/>
                </a:rPr>
                <a:t>(</a:t>
              </a:r>
              <a:r>
                <a:rPr lang="ru-RU" sz="2100" b="1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на 01.01.2019 - 4202,3 тыс. человек</a:t>
              </a:r>
              <a:r>
                <a:rPr lang="ru-RU" sz="2100" b="1" dirty="0" smtClean="0">
                  <a:solidFill>
                    <a:schemeClr val="bg1"/>
                  </a:solidFill>
                  <a:cs typeface="Times New Roman" panose="02020603050405020304" pitchFamily="18" charset="0"/>
                </a:rPr>
                <a:t>)</a:t>
              </a:r>
              <a:endParaRPr lang="ru-RU" sz="2400" b="1" kern="0" spc="-5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4" name="Picture 4" descr="http://zsro.ru/img_content/map-insid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66" y="2260675"/>
            <a:ext cx="3966420" cy="394414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трелка вправо 14"/>
          <p:cNvSpPr/>
          <p:nvPr/>
        </p:nvSpPr>
        <p:spPr>
          <a:xfrm>
            <a:off x="4335232" y="3427206"/>
            <a:ext cx="1714501" cy="8055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4352316" y="4374151"/>
            <a:ext cx="1714501" cy="8055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4335236" y="5346814"/>
            <a:ext cx="1714501" cy="8055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4335233" y="2338278"/>
            <a:ext cx="1714501" cy="8055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6123214" y="2456261"/>
            <a:ext cx="23349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dirty="0"/>
              <a:t>12 городских округов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123214" y="3493345"/>
            <a:ext cx="2648354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300" dirty="0"/>
              <a:t>43 муниципальных </a:t>
            </a:r>
            <a:endParaRPr lang="ru-RU" sz="2300" dirty="0" smtClean="0"/>
          </a:p>
          <a:p>
            <a:pPr algn="ctr"/>
            <a:r>
              <a:rPr lang="ru-RU" sz="2300" dirty="0" smtClean="0"/>
              <a:t>района</a:t>
            </a:r>
            <a:endParaRPr lang="ru-RU" sz="23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6066817" y="4306347"/>
            <a:ext cx="2544537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dirty="0"/>
              <a:t>408 городских и сельских поселений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239829" y="5485860"/>
            <a:ext cx="230233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dirty="0"/>
              <a:t>2266 сельских населенных </a:t>
            </a:r>
            <a:r>
              <a:rPr lang="ru-RU" sz="2300" dirty="0" smtClean="0"/>
              <a:t>пункта</a:t>
            </a:r>
            <a:endParaRPr lang="ru-RU" sz="2300" dirty="0"/>
          </a:p>
        </p:txBody>
      </p:sp>
    </p:spTree>
    <p:extLst>
      <p:ext uri="{BB962C8B-B14F-4D97-AF65-F5344CB8AC3E}">
        <p14:creationId xmlns:p14="http://schemas.microsoft.com/office/powerpoint/2010/main" xmlns="" val="1779257043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991529"/>
            <a:ext cx="3401568" cy="330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31379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669280" y="286810"/>
            <a:ext cx="3401568" cy="906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376478" y="6062941"/>
            <a:ext cx="487680" cy="409575"/>
            <a:chOff x="0" y="0"/>
            <a:chExt cx="488291" cy="410115"/>
          </a:xfrm>
        </p:grpSpPr>
        <p:sp>
          <p:nvSpPr>
            <p:cNvPr id="13" name="object 40"/>
            <p:cNvSpPr/>
            <p:nvPr/>
          </p:nvSpPr>
          <p:spPr>
            <a:xfrm>
              <a:off x="171020" y="0"/>
              <a:ext cx="317271" cy="410115"/>
            </a:xfrm>
            <a:prstGeom prst="rect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ru-RU" sz="12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4" name="object 41"/>
            <p:cNvSpPr/>
            <p:nvPr/>
          </p:nvSpPr>
          <p:spPr>
            <a:xfrm>
              <a:off x="0" y="86320"/>
              <a:ext cx="147443" cy="206699"/>
            </a:xfrm>
            <a:prstGeom prst="rect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ru-RU" sz="120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193401" y="854178"/>
            <a:ext cx="7072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cap="small" dirty="0" smtClean="0">
                <a:gradFill>
                  <a:gsLst>
                    <a:gs pos="15000">
                      <a:srgbClr val="E52329"/>
                    </a:gs>
                    <a:gs pos="37000">
                      <a:srgbClr val="F7A823"/>
                    </a:gs>
                    <a:gs pos="60000">
                      <a:srgbClr val="4EB051"/>
                    </a:gs>
                    <a:gs pos="76000">
                      <a:srgbClr val="169FDB"/>
                    </a:gs>
                  </a:gsLst>
                  <a:lin ang="180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Задачи подготовительного периода</a:t>
            </a:r>
            <a:endParaRPr lang="ru-RU" sz="2800" b="1" cap="small" dirty="0">
              <a:gradFill>
                <a:gsLst>
                  <a:gs pos="15000">
                    <a:srgbClr val="E52329"/>
                  </a:gs>
                  <a:gs pos="37000">
                    <a:srgbClr val="F7A823"/>
                  </a:gs>
                  <a:gs pos="60000">
                    <a:srgbClr val="4EB051"/>
                  </a:gs>
                  <a:gs pos="76000">
                    <a:srgbClr val="169FDB"/>
                  </a:gs>
                </a:gsLst>
                <a:lin ang="18000000"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6707" y="1762179"/>
            <a:ext cx="57215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dirty="0" smtClean="0">
                <a:latin typeface="Arial" pitchFamily="34" charset="0"/>
                <a:cs typeface="Arial" pitchFamily="34" charset="0"/>
              </a:rPr>
              <a:t>Формирование адресной базы помещений</a:t>
            </a:r>
            <a:endParaRPr lang="ru-RU" sz="2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56707" y="2392281"/>
            <a:ext cx="63137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dirty="0" smtClean="0">
                <a:latin typeface="Arial" pitchFamily="34" charset="0"/>
                <a:cs typeface="Arial" pitchFamily="34" charset="0"/>
              </a:rPr>
              <a:t>Формирование предварительной численности населения</a:t>
            </a:r>
            <a:endParaRPr lang="ru-RU" sz="2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56707" y="3321030"/>
            <a:ext cx="571283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dirty="0" smtClean="0">
                <a:latin typeface="Arial" pitchFamily="34" charset="0"/>
                <a:cs typeface="Arial" pitchFamily="34" charset="0"/>
              </a:rPr>
              <a:t>Наведение порядка в адресном хозяйстве</a:t>
            </a:r>
            <a:endParaRPr lang="ru-RU" sz="2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56707" y="3961272"/>
            <a:ext cx="589571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dirty="0" smtClean="0">
                <a:latin typeface="Arial" pitchFamily="34" charset="0"/>
                <a:cs typeface="Arial" pitchFamily="34" charset="0"/>
              </a:rPr>
              <a:t>Переписное районирование – деление территорий населенных пунктов на счетные и переписные участки</a:t>
            </a:r>
            <a:endParaRPr lang="ru-RU" sz="21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7768"/>
          <a:stretch/>
        </p:blipFill>
        <p:spPr bwMode="auto">
          <a:xfrm>
            <a:off x="1520517" y="5314388"/>
            <a:ext cx="317500" cy="47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056706" y="5314388"/>
            <a:ext cx="512325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dirty="0" smtClean="0">
                <a:latin typeface="Arial" pitchFamily="34" charset="0"/>
                <a:cs typeface="Arial" pitchFamily="34" charset="0"/>
              </a:rPr>
              <a:t>Подбор переписного персонала</a:t>
            </a:r>
            <a:endParaRPr lang="ru-RU" sz="21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7768"/>
          <a:stretch/>
        </p:blipFill>
        <p:spPr bwMode="auto">
          <a:xfrm>
            <a:off x="1520517" y="4255760"/>
            <a:ext cx="317500" cy="47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7768"/>
          <a:stretch/>
        </p:blipFill>
        <p:spPr bwMode="auto">
          <a:xfrm>
            <a:off x="1520517" y="3321030"/>
            <a:ext cx="317500" cy="47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7768"/>
          <a:stretch/>
        </p:blipFill>
        <p:spPr bwMode="auto">
          <a:xfrm>
            <a:off x="1542034" y="2526476"/>
            <a:ext cx="317500" cy="47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7768"/>
          <a:stretch/>
        </p:blipFill>
        <p:spPr bwMode="auto">
          <a:xfrm>
            <a:off x="1542034" y="1770087"/>
            <a:ext cx="317500" cy="47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94734929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991529"/>
            <a:ext cx="3401568" cy="330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31379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669280" y="286810"/>
            <a:ext cx="3401568" cy="906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376478" y="6062941"/>
            <a:ext cx="487680" cy="409575"/>
            <a:chOff x="0" y="0"/>
            <a:chExt cx="488291" cy="410115"/>
          </a:xfrm>
        </p:grpSpPr>
        <p:sp>
          <p:nvSpPr>
            <p:cNvPr id="13" name="object 40"/>
            <p:cNvSpPr/>
            <p:nvPr/>
          </p:nvSpPr>
          <p:spPr>
            <a:xfrm>
              <a:off x="171020" y="0"/>
              <a:ext cx="317271" cy="410115"/>
            </a:xfrm>
            <a:prstGeom prst="rect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ru-RU" sz="12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4" name="object 41"/>
            <p:cNvSpPr/>
            <p:nvPr/>
          </p:nvSpPr>
          <p:spPr>
            <a:xfrm>
              <a:off x="0" y="86320"/>
              <a:ext cx="147443" cy="206699"/>
            </a:xfrm>
            <a:prstGeom prst="rect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ru-RU" sz="120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46884" y="594015"/>
            <a:ext cx="28980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cap="small" dirty="0" smtClean="0">
                <a:gradFill>
                  <a:gsLst>
                    <a:gs pos="15000">
                      <a:srgbClr val="E52329"/>
                    </a:gs>
                    <a:gs pos="37000">
                      <a:srgbClr val="F7A823"/>
                    </a:gs>
                    <a:gs pos="60000">
                      <a:srgbClr val="4EB051"/>
                    </a:gs>
                    <a:gs pos="76000">
                      <a:srgbClr val="169FDB"/>
                    </a:gs>
                  </a:gsLst>
                  <a:lin ang="180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кого будут</a:t>
            </a:r>
            <a:br>
              <a:rPr lang="ru-RU" sz="2800" b="1" cap="small" dirty="0" smtClean="0">
                <a:gradFill>
                  <a:gsLst>
                    <a:gs pos="15000">
                      <a:srgbClr val="E52329"/>
                    </a:gs>
                    <a:gs pos="37000">
                      <a:srgbClr val="F7A823"/>
                    </a:gs>
                    <a:gs pos="60000">
                      <a:srgbClr val="4EB051"/>
                    </a:gs>
                    <a:gs pos="76000">
                      <a:srgbClr val="169FDB"/>
                    </a:gs>
                  </a:gsLst>
                  <a:lin ang="180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cap="small" dirty="0" smtClean="0">
                <a:gradFill>
                  <a:gsLst>
                    <a:gs pos="15000">
                      <a:srgbClr val="E52329"/>
                    </a:gs>
                    <a:gs pos="37000">
                      <a:srgbClr val="F7A823"/>
                    </a:gs>
                    <a:gs pos="60000">
                      <a:srgbClr val="4EB051"/>
                    </a:gs>
                    <a:gs pos="76000">
                      <a:srgbClr val="169FDB"/>
                    </a:gs>
                  </a:gsLst>
                  <a:lin ang="180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переписывать?</a:t>
            </a:r>
            <a:endParaRPr lang="ru-RU" sz="2800" b="1" cap="small" dirty="0">
              <a:gradFill>
                <a:gsLst>
                  <a:gs pos="15000">
                    <a:srgbClr val="E52329"/>
                  </a:gs>
                  <a:gs pos="37000">
                    <a:srgbClr val="F7A823"/>
                  </a:gs>
                  <a:gs pos="60000">
                    <a:srgbClr val="4EB051"/>
                  </a:gs>
                  <a:gs pos="76000">
                    <a:srgbClr val="169FDB"/>
                  </a:gs>
                </a:gsLst>
                <a:lin ang="18000000"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2973323" y="340550"/>
            <a:ext cx="5547086" cy="6402568"/>
            <a:chOff x="2973323" y="340550"/>
            <a:chExt cx="5547086" cy="6402568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 t="17300"/>
            <a:stretch/>
          </p:blipFill>
          <p:spPr>
            <a:xfrm>
              <a:off x="2973323" y="340550"/>
              <a:ext cx="5547086" cy="6402568"/>
            </a:xfrm>
            <a:prstGeom prst="rect">
              <a:avLst/>
            </a:prstGeom>
          </p:spPr>
        </p:pic>
        <p:sp>
          <p:nvSpPr>
            <p:cNvPr id="3" name="Прямоугольник 2"/>
            <p:cNvSpPr/>
            <p:nvPr/>
          </p:nvSpPr>
          <p:spPr>
            <a:xfrm>
              <a:off x="7498080" y="6383006"/>
              <a:ext cx="758952" cy="2281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4005948592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964097"/>
            <a:ext cx="2542032" cy="330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742432" y="295954"/>
            <a:ext cx="3401568" cy="906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263458" y="344612"/>
            <a:ext cx="5621337" cy="631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31379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/>
              <a:pPr/>
              <a:t>7</a:t>
            </a:fld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376478" y="6062941"/>
            <a:ext cx="487680" cy="409575"/>
            <a:chOff x="0" y="0"/>
            <a:chExt cx="488291" cy="410115"/>
          </a:xfrm>
        </p:grpSpPr>
        <p:sp>
          <p:nvSpPr>
            <p:cNvPr id="10" name="object 40"/>
            <p:cNvSpPr/>
            <p:nvPr/>
          </p:nvSpPr>
          <p:spPr>
            <a:xfrm>
              <a:off x="171020" y="0"/>
              <a:ext cx="317271" cy="410115"/>
            </a:xfrm>
            <a:prstGeom prst="rect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ru-RU" sz="12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1" name="object 41"/>
            <p:cNvSpPr/>
            <p:nvPr/>
          </p:nvSpPr>
          <p:spPr>
            <a:xfrm>
              <a:off x="0" y="86320"/>
              <a:ext cx="147443" cy="206699"/>
            </a:xfrm>
            <a:prstGeom prst="rect">
              <a:avLst/>
            </a:prstGeom>
            <a:blipFill>
              <a:blip r:embed="rId5" cstate="print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ru-RU" sz="120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4270" y="586577"/>
            <a:ext cx="2447762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800" b="1" cap="small" dirty="0">
                <a:gradFill>
                  <a:gsLst>
                    <a:gs pos="15000">
                      <a:srgbClr val="E52329"/>
                    </a:gs>
                    <a:gs pos="37000">
                      <a:srgbClr val="F7A823"/>
                    </a:gs>
                    <a:gs pos="60000">
                      <a:srgbClr val="4EB051"/>
                    </a:gs>
                    <a:gs pos="76000">
                      <a:srgbClr val="169FDB"/>
                    </a:gs>
                  </a:gsLst>
                  <a:lin ang="180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как можно</a:t>
            </a:r>
            <a:br>
              <a:rPr lang="ru-RU" sz="2800" b="1" cap="small" dirty="0">
                <a:gradFill>
                  <a:gsLst>
                    <a:gs pos="15000">
                      <a:srgbClr val="E52329"/>
                    </a:gs>
                    <a:gs pos="37000">
                      <a:srgbClr val="F7A823"/>
                    </a:gs>
                    <a:gs pos="60000">
                      <a:srgbClr val="4EB051"/>
                    </a:gs>
                    <a:gs pos="76000">
                      <a:srgbClr val="169FDB"/>
                    </a:gs>
                  </a:gsLst>
                  <a:lin ang="180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cap="small" dirty="0">
                <a:gradFill>
                  <a:gsLst>
                    <a:gs pos="15000">
                      <a:srgbClr val="E52329"/>
                    </a:gs>
                    <a:gs pos="37000">
                      <a:srgbClr val="F7A823"/>
                    </a:gs>
                    <a:gs pos="60000">
                      <a:srgbClr val="4EB051"/>
                    </a:gs>
                    <a:gs pos="76000">
                      <a:srgbClr val="169FDB"/>
                    </a:gs>
                  </a:gsLst>
                  <a:lin ang="180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переписаться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7699249" y="371134"/>
            <a:ext cx="1353312" cy="1384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000" b="1" i="1" dirty="0" smtClean="0"/>
              <a:t>С </a:t>
            </a:r>
            <a:r>
              <a:rPr lang="ru-RU" sz="1000" b="1" i="1" dirty="0"/>
              <a:t>1 марта жители России будут </a:t>
            </a:r>
            <a:r>
              <a:rPr lang="ru-RU" sz="1000" b="1" i="1" dirty="0" smtClean="0"/>
              <a:t/>
            </a:r>
            <a:br>
              <a:rPr lang="ru-RU" sz="1000" b="1" i="1" dirty="0" smtClean="0"/>
            </a:br>
            <a:r>
              <a:rPr lang="ru-RU" sz="1000" b="1" i="1" dirty="0" smtClean="0"/>
              <a:t>пользоваться </a:t>
            </a:r>
            <a:r>
              <a:rPr lang="ru-RU" sz="1000" b="1" i="1" dirty="0"/>
              <a:t>порталом Gosuslugi.ru и </a:t>
            </a:r>
            <a:r>
              <a:rPr lang="ru-RU" sz="1000" b="1" i="1" dirty="0" smtClean="0"/>
              <a:t>сайтами </a:t>
            </a:r>
            <a:r>
              <a:rPr lang="ru-RU" sz="1000" b="1" i="1" dirty="0"/>
              <a:t>органов власти даже при нулевом и отрицательном </a:t>
            </a:r>
            <a:r>
              <a:rPr lang="ru-RU" sz="1000" b="1" i="1" dirty="0" smtClean="0"/>
              <a:t>балансе.</a:t>
            </a:r>
            <a:endParaRPr lang="ru-RU" sz="1000" b="1" i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7618891" y="344612"/>
            <a:ext cx="1404000" cy="1440000"/>
          </a:xfrm>
          <a:prstGeom prst="rect">
            <a:avLst/>
          </a:prstGeom>
          <a:solidFill>
            <a:srgbClr val="EA4B2E">
              <a:alpha val="10000"/>
            </a:srgbClr>
          </a:solidFill>
          <a:ln w="28575">
            <a:gradFill>
              <a:gsLst>
                <a:gs pos="0">
                  <a:srgbClr val="E52329"/>
                </a:gs>
                <a:gs pos="37000">
                  <a:srgbClr val="F7A823"/>
                </a:gs>
                <a:gs pos="72000">
                  <a:srgbClr val="4EB051"/>
                </a:gs>
                <a:gs pos="100000">
                  <a:srgbClr val="169FDB"/>
                </a:gs>
              </a:gsLst>
              <a:lin ang="5400000" scaled="1"/>
            </a:gradFill>
            <a:prstDash val="sysDot"/>
          </a:ln>
          <a:effectLst>
            <a:outerShdw blurRad="50800" dist="38100" dir="5400000" sx="99000" sy="99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8385286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991529"/>
            <a:ext cx="3401568" cy="330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31379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669280" y="286810"/>
            <a:ext cx="3401568" cy="906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8368334" y="535281"/>
            <a:ext cx="487680" cy="409575"/>
            <a:chOff x="0" y="0"/>
            <a:chExt cx="488291" cy="410115"/>
          </a:xfrm>
        </p:grpSpPr>
        <p:sp>
          <p:nvSpPr>
            <p:cNvPr id="13" name="object 40"/>
            <p:cNvSpPr/>
            <p:nvPr/>
          </p:nvSpPr>
          <p:spPr>
            <a:xfrm>
              <a:off x="171020" y="0"/>
              <a:ext cx="317271" cy="410115"/>
            </a:xfrm>
            <a:prstGeom prst="rect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ru-RU" sz="12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4" name="object 41"/>
            <p:cNvSpPr/>
            <p:nvPr/>
          </p:nvSpPr>
          <p:spPr>
            <a:xfrm>
              <a:off x="0" y="86320"/>
              <a:ext cx="147443" cy="206699"/>
            </a:xfrm>
            <a:prstGeom prst="rect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ru-RU" sz="120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10892" y="566304"/>
            <a:ext cx="5760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cap="small" dirty="0" smtClean="0">
                <a:gradFill>
                  <a:gsLst>
                    <a:gs pos="15000">
                      <a:srgbClr val="E52329"/>
                    </a:gs>
                    <a:gs pos="37000">
                      <a:srgbClr val="F7A823"/>
                    </a:gs>
                    <a:gs pos="60000">
                      <a:srgbClr val="4EB051"/>
                    </a:gs>
                    <a:gs pos="76000">
                      <a:srgbClr val="169FDB"/>
                    </a:gs>
                  </a:gsLst>
                  <a:lin ang="180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как узнать переписчика?</a:t>
            </a:r>
            <a:endParaRPr lang="ru-RU" sz="2800" b="1" cap="small" dirty="0">
              <a:gradFill>
                <a:gsLst>
                  <a:gs pos="15000">
                    <a:srgbClr val="E52329"/>
                  </a:gs>
                  <a:gs pos="37000">
                    <a:srgbClr val="F7A823"/>
                  </a:gs>
                  <a:gs pos="60000">
                    <a:srgbClr val="4EB051"/>
                  </a:gs>
                  <a:gs pos="76000">
                    <a:srgbClr val="169FDB"/>
                  </a:gs>
                </a:gsLst>
                <a:lin ang="18000000"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547283" y="1657096"/>
            <a:ext cx="3759541" cy="436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4520247" y="1428452"/>
            <a:ext cx="4202430" cy="4985980"/>
            <a:chOff x="4520247" y="1428452"/>
            <a:chExt cx="4202430" cy="4985980"/>
          </a:xfrm>
        </p:grpSpPr>
        <p:sp>
          <p:nvSpPr>
            <p:cNvPr id="17" name="object 119"/>
            <p:cNvSpPr/>
            <p:nvPr/>
          </p:nvSpPr>
          <p:spPr>
            <a:xfrm>
              <a:off x="4520247" y="2546604"/>
              <a:ext cx="103505" cy="98425"/>
            </a:xfrm>
            <a:prstGeom prst="ellipse">
              <a:avLst/>
            </a:prstGeom>
            <a:blipFill>
              <a:blip r:embed="rId6" cstate="print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18" name="object 111"/>
            <p:cNvSpPr/>
            <p:nvPr/>
          </p:nvSpPr>
          <p:spPr>
            <a:xfrm>
              <a:off x="4520247" y="5124958"/>
              <a:ext cx="103505" cy="98425"/>
            </a:xfrm>
            <a:prstGeom prst="ellipse">
              <a:avLst/>
            </a:prstGeom>
            <a:solidFill>
              <a:srgbClr val="00B0F0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19" name="object 119"/>
            <p:cNvSpPr/>
            <p:nvPr/>
          </p:nvSpPr>
          <p:spPr>
            <a:xfrm>
              <a:off x="4520247" y="3827653"/>
              <a:ext cx="103505" cy="98425"/>
            </a:xfrm>
            <a:prstGeom prst="ellipse">
              <a:avLst/>
            </a:prstGeom>
            <a:solidFill>
              <a:srgbClr val="00B050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20" name="object 111"/>
            <p:cNvSpPr/>
            <p:nvPr/>
          </p:nvSpPr>
          <p:spPr>
            <a:xfrm>
              <a:off x="4520247" y="1522095"/>
              <a:ext cx="103505" cy="98425"/>
            </a:xfrm>
            <a:prstGeom prst="ellipse">
              <a:avLst/>
            </a:prstGeom>
            <a:blipFill>
              <a:blip r:embed="rId7" cstate="print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21" name="TextBox 1"/>
            <p:cNvSpPr txBox="1"/>
            <p:nvPr/>
          </p:nvSpPr>
          <p:spPr>
            <a:xfrm>
              <a:off x="4706229" y="1428452"/>
              <a:ext cx="4016448" cy="49859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1200"/>
                </a:spcBef>
              </a:pPr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Каждый 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переписчик будет иметь документ — </a:t>
              </a:r>
              <a:r>
                <a:rPr lang="ru-RU" sz="1400" dirty="0">
                  <a:solidFill>
                    <a:srgbClr val="B4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официальное удостоверение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которое он обязан 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предъявить вместе с паспортом, чтобы сверить имя и фотографию. </a:t>
              </a:r>
              <a:endParaRPr lang="ru-RU" sz="14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Bef>
                  <a:spcPts val="1200"/>
                </a:spcBef>
              </a:pPr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Переписчики 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будут одеты в накидку со светоотражающими элементами. На нее будет наноситься логотип ВПН-2020. Для работы в темное время суток у них будет специальный фонарь. </a:t>
              </a:r>
              <a:b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Переписчикам 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будет выдаваться сумка-портфель для хранения и переноски бумаг, планшета и других вещей. А также переписчика можно будет узнать по шарфу с логотипом ВПН-2020. </a:t>
              </a:r>
              <a:b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Дополнительно вы всегда сможете получить подтверждение личности переписчика по контактным телефонам ближайшего переписного </a:t>
              </a:r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пункта или в органах государственной статистики.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b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ru-R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667445733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991529"/>
            <a:ext cx="3401568" cy="330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31379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669280" y="286810"/>
            <a:ext cx="3401568" cy="906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8283031" y="535281"/>
            <a:ext cx="487680" cy="409575"/>
            <a:chOff x="0" y="0"/>
            <a:chExt cx="488291" cy="410115"/>
          </a:xfrm>
        </p:grpSpPr>
        <p:sp>
          <p:nvSpPr>
            <p:cNvPr id="13" name="object 40"/>
            <p:cNvSpPr/>
            <p:nvPr/>
          </p:nvSpPr>
          <p:spPr>
            <a:xfrm>
              <a:off x="171020" y="0"/>
              <a:ext cx="317271" cy="410115"/>
            </a:xfrm>
            <a:prstGeom prst="rect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ru-RU" sz="12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4" name="object 41"/>
            <p:cNvSpPr/>
            <p:nvPr/>
          </p:nvSpPr>
          <p:spPr>
            <a:xfrm>
              <a:off x="0" y="86320"/>
              <a:ext cx="147443" cy="206699"/>
            </a:xfrm>
            <a:prstGeom prst="rect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ru-RU" sz="120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79400" y="734835"/>
            <a:ext cx="57875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cap="small" dirty="0" smtClean="0">
                <a:gradFill>
                  <a:gsLst>
                    <a:gs pos="15000">
                      <a:srgbClr val="E52329"/>
                    </a:gs>
                    <a:gs pos="37000">
                      <a:srgbClr val="F7A823"/>
                    </a:gs>
                    <a:gs pos="60000">
                      <a:srgbClr val="4EB051"/>
                    </a:gs>
                    <a:gs pos="76000">
                      <a:srgbClr val="169FDB"/>
                    </a:gs>
                  </a:gsLst>
                  <a:lin ang="180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Новации </a:t>
            </a:r>
            <a:r>
              <a:rPr lang="ru-RU" sz="2600" b="1" cap="small" dirty="0">
                <a:gradFill>
                  <a:gsLst>
                    <a:gs pos="15000">
                      <a:srgbClr val="E52329"/>
                    </a:gs>
                    <a:gs pos="37000">
                      <a:srgbClr val="F7A823"/>
                    </a:gs>
                    <a:gs pos="60000">
                      <a:srgbClr val="4EB051"/>
                    </a:gs>
                    <a:gs pos="76000">
                      <a:srgbClr val="169FDB"/>
                    </a:gs>
                  </a:gsLst>
                  <a:lin ang="180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ВПН-2020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xmlns="" id="{D0BEBDDB-F76A-5744-A0C1-64C17FB963DB}"/>
              </a:ext>
            </a:extLst>
          </p:cNvPr>
          <p:cNvSpPr txBox="1">
            <a:spLocks/>
          </p:cNvSpPr>
          <p:nvPr/>
        </p:nvSpPr>
        <p:spPr>
          <a:xfrm>
            <a:off x="2849767" y="2070665"/>
            <a:ext cx="4355778" cy="345141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SzPct val="120000"/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Акцент на участие в переписи через портал 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Госуслуги.ру</a:t>
            </a:r>
            <a:endParaRPr lang="ru-RU" sz="2400" dirty="0" smtClean="0">
              <a:solidFill>
                <a:schemeClr val="tx1">
                  <a:lumMod val="85000"/>
                  <a:lumOff val="15000"/>
                </a:schemeClr>
              </a:solidFill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SzPct val="120000"/>
              <a:buFont typeface="Wingdings" pitchFamily="2" charset="2"/>
              <a:buChar char="ü"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Использование планшетов переписным персоналом</a:t>
            </a: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SzPct val="120000"/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Организация стационарных переписных пунктов, в том числе в помещениях многофункциональных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центров оказания государственных и муниципальных услуг (МФЦ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).</a:t>
            </a:r>
            <a:endParaRPr lang="ru-RU" sz="2400" dirty="0" smtClean="0">
              <a:solidFill>
                <a:schemeClr val="tx1">
                  <a:lumMod val="85000"/>
                  <a:lumOff val="15000"/>
                </a:schemeClr>
              </a:solidFill>
              <a:cs typeface="Times New Roman" pitchFamily="18" charset="0"/>
            </a:endParaRPr>
          </a:p>
          <a:p>
            <a:pPr>
              <a:lnSpc>
                <a:spcPct val="120000"/>
              </a:lnSpc>
              <a:buClr>
                <a:srgbClr val="C00000"/>
              </a:buClr>
              <a:buSzPct val="120000"/>
              <a:buFont typeface="Wingdings" pitchFamily="2" charset="2"/>
              <a:buChar char="ü"/>
            </a:pPr>
            <a:endParaRPr lang="ru-RU" sz="2400" dirty="0" smtClean="0">
              <a:cs typeface="Times New Roman" pitchFamily="18" charset="0"/>
            </a:endParaRPr>
          </a:p>
          <a:p>
            <a:pPr>
              <a:buClr>
                <a:srgbClr val="C00000"/>
              </a:buClr>
              <a:buSzPct val="120000"/>
              <a:buFont typeface="Wingdings" pitchFamily="2" charset="2"/>
              <a:buChar char="ü"/>
            </a:pPr>
            <a:endParaRPr lang="ru-RU" sz="2000" dirty="0"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7360" y="1904746"/>
            <a:ext cx="1090613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38292313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5490</TotalTime>
  <Words>443</Words>
  <Application>Microsoft Office PowerPoint</Application>
  <PresentationFormat>Экран (4:3)</PresentationFormat>
  <Paragraphs>126</Paragraphs>
  <Slides>16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 Office</vt:lpstr>
      <vt:lpstr>1_Тема Office</vt:lpstr>
      <vt:lpstr>О ВСЕРОССИЙСКОЙ ПЕРЕПИСИ НАСЕЛЕНИЯ  2020 </vt:lpstr>
      <vt:lpstr>Слайд 2</vt:lpstr>
      <vt:lpstr>Всероссийская перепись населения 2020 года</vt:lpstr>
      <vt:lpstr>Ростовская область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ЛОГОТИП</vt:lpstr>
      <vt:lpstr>Слайд 15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Shekhovtsova Valeria</dc:creator>
  <cp:lastModifiedBy>ПК- Новошахтинск </cp:lastModifiedBy>
  <cp:revision>421</cp:revision>
  <dcterms:created xsi:type="dcterms:W3CDTF">2019-10-08T13:20:47Z</dcterms:created>
  <dcterms:modified xsi:type="dcterms:W3CDTF">2020-03-17T08:51:19Z</dcterms:modified>
</cp:coreProperties>
</file>