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50405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dirty="0" smtClean="0">
                <a:cs typeface="Aharoni" panose="02010803020104030203" pitchFamily="2" charset="-79"/>
              </a:rPr>
              <a:t>Гривенская сельская библиотека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11500" dirty="0" smtClean="0">
                <a:solidFill>
                  <a:srgbClr val="C00000"/>
                </a:solidFill>
              </a:rPr>
              <a:t>ПРАВИЛА ЗОЖ</a:t>
            </a:r>
            <a:endParaRPr lang="ru-RU" sz="8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образ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/>
            <a:r>
              <a:rPr lang="ru-RU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образ жизни </a:t>
            </a: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это индивидуальная система поведения человека, обеспечивающая ему физическое, душевное и социальное благополучие в реальной окружающей среде  и активное долголетие.</a:t>
            </a:r>
          </a:p>
          <a:p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Здоровый образ жизни создает наилучшие условия для нормального течения физиологических и психических процессов, что снижает вероятность различных заболеваний и увеличивает продолжительность жизни человека.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5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Вся жизнь человека проходит в режиме распределения времени, частично вынужденного, связанного с общественно необходимой деятельностью, частично по индивидуальному плану.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  Так, например, режим дня  школьника определен учебным планом занятий в школе, режим военнослужащего — распорядком дня, утвержденным командиром воинской части, режим работающего человека — началом и концом рабочего дня.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  Таким образом, режим — это установленный распорядок жизни человека, который включает в себя труд, питание, отдых и сон.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9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Здоровье человека</a:t>
            </a:r>
            <a:endParaRPr lang="ru-RU" dirty="0"/>
          </a:p>
        </p:txBody>
      </p:sp>
      <p:pic>
        <p:nvPicPr>
          <p:cNvPr id="4" name="Picture 2" descr="C:\Users\Макс\Desktop\77315244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6910" y="1600200"/>
            <a:ext cx="6430179" cy="45259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9919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Влияние двигательной активности  на здоровье </a:t>
            </a:r>
            <a:r>
              <a:rPr lang="ru-RU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i="1" dirty="0">
                <a:solidFill>
                  <a:srgbClr val="6600FF"/>
                </a:solidFill>
              </a:rPr>
              <a:t>Двигательная активность </a:t>
            </a:r>
            <a:r>
              <a:rPr lang="ru-RU" dirty="0">
                <a:solidFill>
                  <a:srgbClr val="6600FF"/>
                </a:solidFill>
              </a:rPr>
              <a:t>— это любая мышечная активность, позволяющая поддерживать хорошую физическую форму, улучшать самочувствие, обеспечивать прилив энергии, дающей дополнительный стимул жизни.</a:t>
            </a:r>
          </a:p>
          <a:p>
            <a:r>
              <a:rPr lang="ru-RU" dirty="0">
                <a:solidFill>
                  <a:srgbClr val="6600FF"/>
                </a:solidFill>
              </a:rPr>
              <a:t>   Физическая культура оказывает важное воздействие на умение человека приспосабливаться к внезапным и сильным функциональным колебаниям.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Макс\Desktop\ar1231079799872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72816"/>
            <a:ext cx="362637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727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u="sng" dirty="0">
                <a:solidFill>
                  <a:srgbClr val="FFFF00"/>
                </a:solidFill>
              </a:rPr>
              <a:t>Закаливание организма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8104" y="1600200"/>
            <a:ext cx="3178696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b="1" i="1" dirty="0">
                <a:solidFill>
                  <a:srgbClr val="6600FF"/>
                </a:solidFill>
              </a:rPr>
              <a:t>Закаливание</a:t>
            </a:r>
            <a:r>
              <a:rPr lang="ru-RU" dirty="0">
                <a:solidFill>
                  <a:srgbClr val="6600FF"/>
                </a:solidFill>
              </a:rPr>
              <a:t> — это повышение устойчивости организма к неблагоприятному воздействию ряда факторов окружающей среды (например, низкой или высокой температуры) путем систематического воздействия на организм этих факторов.</a:t>
            </a:r>
          </a:p>
          <a:p>
            <a:r>
              <a:rPr lang="ru-RU" dirty="0">
                <a:solidFill>
                  <a:srgbClr val="6600FF"/>
                </a:solidFill>
              </a:rPr>
              <a:t>В основе закаливания лежит способность организма человека приспосабливаться к меняющимся условиям окружающей среды.</a:t>
            </a:r>
          </a:p>
          <a:p>
            <a:endParaRPr lang="ru-RU" dirty="0"/>
          </a:p>
        </p:txBody>
      </p:sp>
      <p:pic>
        <p:nvPicPr>
          <p:cNvPr id="4" name="Picture 2" descr="C:\Users\Макс\Desktop\28-300x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4619882" cy="3717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136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 питание и его значение для здоровья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Рациональное питание </a:t>
            </a:r>
            <a:r>
              <a:rPr lang="ru-RU" b="1" dirty="0">
                <a:solidFill>
                  <a:srgbClr val="FF0000"/>
                </a:solidFill>
              </a:rPr>
              <a:t>- </a:t>
            </a:r>
            <a:r>
              <a:rPr lang="ru-RU" dirty="0">
                <a:solidFill>
                  <a:srgbClr val="FF0000"/>
                </a:solidFill>
              </a:rPr>
              <a:t>это питание человека, которое учитывает его физиологические потребности в энергетической ценности, полезных питательных веществах (белки, жиры, углеводы, витамины, минералы, микроэлементы, другие полезные вещества) основываясь на данных о возрасте, заболеваниях, физической активности, занятости, окружающей среде</a:t>
            </a:r>
            <a:endParaRPr lang="ru-RU" dirty="0"/>
          </a:p>
        </p:txBody>
      </p:sp>
      <p:pic>
        <p:nvPicPr>
          <p:cNvPr id="4" name="Picture 2" descr="C:\Users\Макс\Desktop\97489961_piram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7" y="1340768"/>
            <a:ext cx="3888432" cy="5373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753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Главное в здоровом образе жизни — это активное творение здоровья, включая все его компоненты.</a:t>
            </a:r>
            <a:br>
              <a:rPr lang="ru-RU" b="1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endParaRPr lang="ru-RU" dirty="0"/>
          </a:p>
        </p:txBody>
      </p:sp>
      <p:pic>
        <p:nvPicPr>
          <p:cNvPr id="4" name="Picture 2" descr="C:\Users\Макс\Desktop\0_a49f5_deabad87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32500"/>
            <a:ext cx="6326832" cy="40768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3314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1-tub-ru.yandex.net/i?id=7308ac83b27f24f68c3a0cc49ad6a29c&amp;n=33&amp;h=215&amp;w=28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920880" cy="55625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427918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Гривенская сельская библиотека ПРАВИЛА ЗОЖ</vt:lpstr>
      <vt:lpstr>Здоровый образ жизни</vt:lpstr>
      <vt:lpstr>Режим дня</vt:lpstr>
      <vt:lpstr>Здоровье человека</vt:lpstr>
      <vt:lpstr>Влияние двигательной активности  на здоровье челове</vt:lpstr>
      <vt:lpstr>Закаливание организма</vt:lpstr>
      <vt:lpstr>Рациональное питание и его значение для здоровья</vt:lpstr>
      <vt:lpstr>Главное в здоровом образе жизни — это активное творение здоровья, включая все его компоненты.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Гривенская сельская библиотека ПРАВИЛА ЗОЖ</dc:title>
  <dc:creator>Библиотека</dc:creator>
  <cp:lastModifiedBy>Библиотека</cp:lastModifiedBy>
  <cp:revision>2</cp:revision>
  <dcterms:created xsi:type="dcterms:W3CDTF">2020-06-25T13:34:01Z</dcterms:created>
  <dcterms:modified xsi:type="dcterms:W3CDTF">2020-06-25T13:42:41Z</dcterms:modified>
</cp:coreProperties>
</file>